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29"/>
  </p:notesMasterIdLst>
  <p:sldIdLst>
    <p:sldId id="256" r:id="rId2"/>
    <p:sldId id="257" r:id="rId3"/>
    <p:sldId id="264" r:id="rId4"/>
    <p:sldId id="265" r:id="rId5"/>
    <p:sldId id="266" r:id="rId6"/>
    <p:sldId id="268" r:id="rId7"/>
    <p:sldId id="270" r:id="rId8"/>
    <p:sldId id="271" r:id="rId9"/>
    <p:sldId id="274" r:id="rId10"/>
    <p:sldId id="276" r:id="rId11"/>
    <p:sldId id="278" r:id="rId12"/>
    <p:sldId id="280" r:id="rId13"/>
    <p:sldId id="290" r:id="rId14"/>
    <p:sldId id="279" r:id="rId15"/>
    <p:sldId id="283" r:id="rId16"/>
    <p:sldId id="284" r:id="rId17"/>
    <p:sldId id="277" r:id="rId18"/>
    <p:sldId id="285" r:id="rId19"/>
    <p:sldId id="286" r:id="rId20"/>
    <p:sldId id="287" r:id="rId21"/>
    <p:sldId id="288" r:id="rId22"/>
    <p:sldId id="289" r:id="rId23"/>
    <p:sldId id="292" r:id="rId24"/>
    <p:sldId id="293" r:id="rId25"/>
    <p:sldId id="291" r:id="rId26"/>
    <p:sldId id="275" r:id="rId27"/>
    <p:sldId id="26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gan" initials="L" lastIdx="2" clrIdx="0">
    <p:extLst>
      <p:ext uri="{19B8F6BF-5375-455C-9EA6-DF929625EA0E}">
        <p15:presenceInfo xmlns:p15="http://schemas.microsoft.com/office/powerpoint/2012/main" userId="Lo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B417D9-22EB-4491-B572-CB8B44A2A579}" v="27" dt="2022-03-26T20:43:05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4"/>
  </p:normalViewPr>
  <p:slideViewPr>
    <p:cSldViewPr snapToGrid="0" snapToObjects="1">
      <p:cViewPr varScale="1">
        <p:scale>
          <a:sx n="96" d="100"/>
          <a:sy n="96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gan" userId="8f07ad53-eb7d-456e-a455-fe3d8d2d695f" providerId="ADAL" clId="{F434C77F-8376-431E-9C45-47F258BA7B8C}"/>
    <pc:docChg chg="undo custSel addSld delSld modSld sldOrd">
      <pc:chgData name="Logan" userId="8f07ad53-eb7d-456e-a455-fe3d8d2d695f" providerId="ADAL" clId="{F434C77F-8376-431E-9C45-47F258BA7B8C}" dt="2021-03-30T17:22:59.089" v="4732" actId="20577"/>
      <pc:docMkLst>
        <pc:docMk/>
      </pc:docMkLst>
      <pc:sldChg chg="modSp mod">
        <pc:chgData name="Logan" userId="8f07ad53-eb7d-456e-a455-fe3d8d2d695f" providerId="ADAL" clId="{F434C77F-8376-431E-9C45-47F258BA7B8C}" dt="2021-03-29T13:50:19.212" v="1890" actId="5793"/>
        <pc:sldMkLst>
          <pc:docMk/>
          <pc:sldMk cId="195097312" sldId="257"/>
        </pc:sldMkLst>
        <pc:spChg chg="mod">
          <ac:chgData name="Logan" userId="8f07ad53-eb7d-456e-a455-fe3d8d2d695f" providerId="ADAL" clId="{F434C77F-8376-431E-9C45-47F258BA7B8C}" dt="2021-03-29T13:50:19.212" v="1890" actId="5793"/>
          <ac:spMkLst>
            <pc:docMk/>
            <pc:sldMk cId="195097312" sldId="257"/>
            <ac:spMk id="3" creationId="{5B723DE9-1C59-444A-ADD1-32F070804283}"/>
          </ac:spMkLst>
        </pc:spChg>
      </pc:sldChg>
      <pc:sldChg chg="modSp new del mod">
        <pc:chgData name="Logan" userId="8f07ad53-eb7d-456e-a455-fe3d8d2d695f" providerId="ADAL" clId="{F434C77F-8376-431E-9C45-47F258BA7B8C}" dt="2021-03-29T13:50:08.999" v="1880" actId="47"/>
        <pc:sldMkLst>
          <pc:docMk/>
          <pc:sldMk cId="1986778671" sldId="258"/>
        </pc:sldMkLst>
        <pc:spChg chg="mod">
          <ac:chgData name="Logan" userId="8f07ad53-eb7d-456e-a455-fe3d8d2d695f" providerId="ADAL" clId="{F434C77F-8376-431E-9C45-47F258BA7B8C}" dt="2021-03-28T22:52:58.673" v="10" actId="20577"/>
          <ac:spMkLst>
            <pc:docMk/>
            <pc:sldMk cId="1986778671" sldId="258"/>
            <ac:spMk id="2" creationId="{103C96BB-02BC-4E47-B1E2-FDC51B170FDA}"/>
          </ac:spMkLst>
        </pc:spChg>
        <pc:spChg chg="mod">
          <ac:chgData name="Logan" userId="8f07ad53-eb7d-456e-a455-fe3d8d2d695f" providerId="ADAL" clId="{F434C77F-8376-431E-9C45-47F258BA7B8C}" dt="2021-03-28T23:08:07.375" v="292" actId="20577"/>
          <ac:spMkLst>
            <pc:docMk/>
            <pc:sldMk cId="1986778671" sldId="258"/>
            <ac:spMk id="3" creationId="{4DD67496-2367-478C-A755-391E154CC456}"/>
          </ac:spMkLst>
        </pc:spChg>
      </pc:sldChg>
      <pc:sldChg chg="delSp modSp new del mod">
        <pc:chgData name="Logan" userId="8f07ad53-eb7d-456e-a455-fe3d8d2d695f" providerId="ADAL" clId="{F434C77F-8376-431E-9C45-47F258BA7B8C}" dt="2021-03-28T23:13:08.301" v="326" actId="47"/>
        <pc:sldMkLst>
          <pc:docMk/>
          <pc:sldMk cId="767590924" sldId="259"/>
        </pc:sldMkLst>
        <pc:spChg chg="mod">
          <ac:chgData name="Logan" userId="8f07ad53-eb7d-456e-a455-fe3d8d2d695f" providerId="ADAL" clId="{F434C77F-8376-431E-9C45-47F258BA7B8C}" dt="2021-03-28T22:53:53.572" v="49" actId="20577"/>
          <ac:spMkLst>
            <pc:docMk/>
            <pc:sldMk cId="767590924" sldId="259"/>
            <ac:spMk id="2" creationId="{A8784BBB-BA10-4C4A-B856-5285425B55FB}"/>
          </ac:spMkLst>
        </pc:spChg>
        <pc:spChg chg="del">
          <ac:chgData name="Logan" userId="8f07ad53-eb7d-456e-a455-fe3d8d2d695f" providerId="ADAL" clId="{F434C77F-8376-431E-9C45-47F258BA7B8C}" dt="2021-03-28T22:54:00.850" v="51" actId="478"/>
          <ac:spMkLst>
            <pc:docMk/>
            <pc:sldMk cId="767590924" sldId="259"/>
            <ac:spMk id="3" creationId="{1A6FFBCA-298D-4553-A065-B22B59F2ED58}"/>
          </ac:spMkLst>
        </pc:spChg>
      </pc:sldChg>
      <pc:sldChg chg="delSp modSp new del mod">
        <pc:chgData name="Logan" userId="8f07ad53-eb7d-456e-a455-fe3d8d2d695f" providerId="ADAL" clId="{F434C77F-8376-431E-9C45-47F258BA7B8C}" dt="2021-03-28T23:13:09.596" v="327" actId="47"/>
        <pc:sldMkLst>
          <pc:docMk/>
          <pc:sldMk cId="891707864" sldId="260"/>
        </pc:sldMkLst>
        <pc:spChg chg="mod">
          <ac:chgData name="Logan" userId="8f07ad53-eb7d-456e-a455-fe3d8d2d695f" providerId="ADAL" clId="{F434C77F-8376-431E-9C45-47F258BA7B8C}" dt="2021-03-28T22:54:26.119" v="72" actId="20577"/>
          <ac:spMkLst>
            <pc:docMk/>
            <pc:sldMk cId="891707864" sldId="260"/>
            <ac:spMk id="2" creationId="{366BD763-9764-4EEC-AB34-900314132009}"/>
          </ac:spMkLst>
        </pc:spChg>
        <pc:spChg chg="del">
          <ac:chgData name="Logan" userId="8f07ad53-eb7d-456e-a455-fe3d8d2d695f" providerId="ADAL" clId="{F434C77F-8376-431E-9C45-47F258BA7B8C}" dt="2021-03-28T22:54:29.502" v="73" actId="478"/>
          <ac:spMkLst>
            <pc:docMk/>
            <pc:sldMk cId="891707864" sldId="260"/>
            <ac:spMk id="3" creationId="{8C1DA87F-530F-478E-94B5-CEE6D24E6952}"/>
          </ac:spMkLst>
        </pc:spChg>
      </pc:sldChg>
      <pc:sldChg chg="delSp modSp new del mod">
        <pc:chgData name="Logan" userId="8f07ad53-eb7d-456e-a455-fe3d8d2d695f" providerId="ADAL" clId="{F434C77F-8376-431E-9C45-47F258BA7B8C}" dt="2021-03-28T23:13:10.758" v="328" actId="47"/>
        <pc:sldMkLst>
          <pc:docMk/>
          <pc:sldMk cId="2650278114" sldId="261"/>
        </pc:sldMkLst>
        <pc:spChg chg="mod">
          <ac:chgData name="Logan" userId="8f07ad53-eb7d-456e-a455-fe3d8d2d695f" providerId="ADAL" clId="{F434C77F-8376-431E-9C45-47F258BA7B8C}" dt="2021-03-28T22:54:39.551" v="90" actId="20577"/>
          <ac:spMkLst>
            <pc:docMk/>
            <pc:sldMk cId="2650278114" sldId="261"/>
            <ac:spMk id="2" creationId="{8645BD1C-6F21-4755-88F7-F82B082E5D35}"/>
          </ac:spMkLst>
        </pc:spChg>
        <pc:spChg chg="del">
          <ac:chgData name="Logan" userId="8f07ad53-eb7d-456e-a455-fe3d8d2d695f" providerId="ADAL" clId="{F434C77F-8376-431E-9C45-47F258BA7B8C}" dt="2021-03-28T22:54:43.590" v="91" actId="478"/>
          <ac:spMkLst>
            <pc:docMk/>
            <pc:sldMk cId="2650278114" sldId="261"/>
            <ac:spMk id="3" creationId="{9E237F3A-9B59-450C-85E1-A52DA0C88DFE}"/>
          </ac:spMkLst>
        </pc:spChg>
      </pc:sldChg>
      <pc:sldChg chg="delSp modSp new del mod">
        <pc:chgData name="Logan" userId="8f07ad53-eb7d-456e-a455-fe3d8d2d695f" providerId="ADAL" clId="{F434C77F-8376-431E-9C45-47F258BA7B8C}" dt="2021-03-28T23:13:11.841" v="329" actId="47"/>
        <pc:sldMkLst>
          <pc:docMk/>
          <pc:sldMk cId="3867676163" sldId="262"/>
        </pc:sldMkLst>
        <pc:spChg chg="mod">
          <ac:chgData name="Logan" userId="8f07ad53-eb7d-456e-a455-fe3d8d2d695f" providerId="ADAL" clId="{F434C77F-8376-431E-9C45-47F258BA7B8C}" dt="2021-03-28T22:54:49.033" v="103" actId="20577"/>
          <ac:spMkLst>
            <pc:docMk/>
            <pc:sldMk cId="3867676163" sldId="262"/>
            <ac:spMk id="2" creationId="{52F2B455-9B61-4228-9BDA-8625C50688CE}"/>
          </ac:spMkLst>
        </pc:spChg>
        <pc:spChg chg="del">
          <ac:chgData name="Logan" userId="8f07ad53-eb7d-456e-a455-fe3d8d2d695f" providerId="ADAL" clId="{F434C77F-8376-431E-9C45-47F258BA7B8C}" dt="2021-03-28T22:54:51.594" v="104" actId="478"/>
          <ac:spMkLst>
            <pc:docMk/>
            <pc:sldMk cId="3867676163" sldId="262"/>
            <ac:spMk id="3" creationId="{CD8A3FB9-77C3-4AA8-9057-F718D0271E7E}"/>
          </ac:spMkLst>
        </pc:spChg>
      </pc:sldChg>
      <pc:sldChg chg="addSp delSp modSp new mod">
        <pc:chgData name="Logan" userId="8f07ad53-eb7d-456e-a455-fe3d8d2d695f" providerId="ADAL" clId="{F434C77F-8376-431E-9C45-47F258BA7B8C}" dt="2021-03-28T22:55:44.616" v="130" actId="1076"/>
        <pc:sldMkLst>
          <pc:docMk/>
          <pc:sldMk cId="827001632" sldId="263"/>
        </pc:sldMkLst>
        <pc:spChg chg="add del mod">
          <ac:chgData name="Logan" userId="8f07ad53-eb7d-456e-a455-fe3d8d2d695f" providerId="ADAL" clId="{F434C77F-8376-431E-9C45-47F258BA7B8C}" dt="2021-03-28T22:55:13.311" v="116" actId="478"/>
          <ac:spMkLst>
            <pc:docMk/>
            <pc:sldMk cId="827001632" sldId="263"/>
            <ac:spMk id="2" creationId="{5821BF86-3A95-4D0E-87EB-95346D2F872A}"/>
          </ac:spMkLst>
        </pc:spChg>
        <pc:spChg chg="add mod">
          <ac:chgData name="Logan" userId="8f07ad53-eb7d-456e-a455-fe3d8d2d695f" providerId="ADAL" clId="{F434C77F-8376-431E-9C45-47F258BA7B8C}" dt="2021-03-28T22:55:44.616" v="130" actId="1076"/>
          <ac:spMkLst>
            <pc:docMk/>
            <pc:sldMk cId="827001632" sldId="263"/>
            <ac:spMk id="3" creationId="{2E9F5D64-B7D2-42A8-A08A-5024F9EF46BC}"/>
          </ac:spMkLst>
        </pc:spChg>
      </pc:sldChg>
      <pc:sldChg chg="new del">
        <pc:chgData name="Logan" userId="8f07ad53-eb7d-456e-a455-fe3d8d2d695f" providerId="ADAL" clId="{F434C77F-8376-431E-9C45-47F258BA7B8C}" dt="2021-03-28T22:55:02.211" v="106" actId="2696"/>
        <pc:sldMkLst>
          <pc:docMk/>
          <pc:sldMk cId="1364349702" sldId="263"/>
        </pc:sldMkLst>
      </pc:sldChg>
      <pc:sldChg chg="addSp delSp modSp new mod addCm delCm">
        <pc:chgData name="Logan" userId="8f07ad53-eb7d-456e-a455-fe3d8d2d695f" providerId="ADAL" clId="{F434C77F-8376-431E-9C45-47F258BA7B8C}" dt="2021-03-30T14:49:34.848" v="4728" actId="20577"/>
        <pc:sldMkLst>
          <pc:docMk/>
          <pc:sldMk cId="2795208106" sldId="264"/>
        </pc:sldMkLst>
        <pc:spChg chg="mod">
          <ac:chgData name="Logan" userId="8f07ad53-eb7d-456e-a455-fe3d8d2d695f" providerId="ADAL" clId="{F434C77F-8376-431E-9C45-47F258BA7B8C}" dt="2021-03-29T14:02:39.762" v="1918" actId="113"/>
          <ac:spMkLst>
            <pc:docMk/>
            <pc:sldMk cId="2795208106" sldId="264"/>
            <ac:spMk id="2" creationId="{7054224C-F67E-49A0-88B6-EDE27CBCBBA7}"/>
          </ac:spMkLst>
        </pc:spChg>
        <pc:spChg chg="mod ord">
          <ac:chgData name="Logan" userId="8f07ad53-eb7d-456e-a455-fe3d8d2d695f" providerId="ADAL" clId="{F434C77F-8376-431E-9C45-47F258BA7B8C}" dt="2021-03-30T14:49:34.848" v="4728" actId="20577"/>
          <ac:spMkLst>
            <pc:docMk/>
            <pc:sldMk cId="2795208106" sldId="264"/>
            <ac:spMk id="3" creationId="{7462846F-A14E-48A7-95C7-F8D3B05FD0FC}"/>
          </ac:spMkLst>
        </pc:spChg>
        <pc:spChg chg="add del mod">
          <ac:chgData name="Logan" userId="8f07ad53-eb7d-456e-a455-fe3d8d2d695f" providerId="ADAL" clId="{F434C77F-8376-431E-9C45-47F258BA7B8C}" dt="2021-03-28T23:55:50.500" v="1158"/>
          <ac:spMkLst>
            <pc:docMk/>
            <pc:sldMk cId="2795208106" sldId="264"/>
            <ac:spMk id="5" creationId="{89C00A36-984F-43E0-B434-FA5BC7A3B3EE}"/>
          </ac:spMkLst>
        </pc:spChg>
        <pc:spChg chg="add mod">
          <ac:chgData name="Logan" userId="8f07ad53-eb7d-456e-a455-fe3d8d2d695f" providerId="ADAL" clId="{F434C77F-8376-431E-9C45-47F258BA7B8C}" dt="2021-03-30T14:26:54.321" v="4702" actId="1076"/>
          <ac:spMkLst>
            <pc:docMk/>
            <pc:sldMk cId="2795208106" sldId="264"/>
            <ac:spMk id="6" creationId="{F5DDBC9D-F2AE-4729-B889-EAA22F6D28F2}"/>
          </ac:spMkLst>
        </pc:spChg>
        <pc:spChg chg="add mod">
          <ac:chgData name="Logan" userId="8f07ad53-eb7d-456e-a455-fe3d8d2d695f" providerId="ADAL" clId="{F434C77F-8376-431E-9C45-47F258BA7B8C}" dt="2021-03-30T14:26:57.107" v="4703" actId="1076"/>
          <ac:spMkLst>
            <pc:docMk/>
            <pc:sldMk cId="2795208106" sldId="264"/>
            <ac:spMk id="7" creationId="{B003F7BD-332D-4AE0-8042-85BA026914FC}"/>
          </ac:spMkLst>
        </pc:spChg>
        <pc:spChg chg="add mod">
          <ac:chgData name="Logan" userId="8f07ad53-eb7d-456e-a455-fe3d8d2d695f" providerId="ADAL" clId="{F434C77F-8376-431E-9C45-47F258BA7B8C}" dt="2021-03-28T23:57:45.889" v="1229" actId="1076"/>
          <ac:spMkLst>
            <pc:docMk/>
            <pc:sldMk cId="2795208106" sldId="264"/>
            <ac:spMk id="8" creationId="{439690FE-5206-473F-A906-59DAFBE83B24}"/>
          </ac:spMkLst>
        </pc:spChg>
        <pc:spChg chg="add mod">
          <ac:chgData name="Logan" userId="8f07ad53-eb7d-456e-a455-fe3d8d2d695f" providerId="ADAL" clId="{F434C77F-8376-431E-9C45-47F258BA7B8C}" dt="2021-03-29T00:28:40.202" v="1852" actId="1076"/>
          <ac:spMkLst>
            <pc:docMk/>
            <pc:sldMk cId="2795208106" sldId="264"/>
            <ac:spMk id="9" creationId="{D46D391F-B195-4759-8412-C5399B8D4527}"/>
          </ac:spMkLst>
        </pc:spChg>
        <pc:picChg chg="add mod modCrop">
          <ac:chgData name="Logan" userId="8f07ad53-eb7d-456e-a455-fe3d8d2d695f" providerId="ADAL" clId="{F434C77F-8376-431E-9C45-47F258BA7B8C}" dt="2021-03-28T23:57:31.854" v="1208" actId="1076"/>
          <ac:picMkLst>
            <pc:docMk/>
            <pc:sldMk cId="2795208106" sldId="264"/>
            <ac:picMk id="4" creationId="{D67BA82F-6FAE-43CA-941F-E82FCD15040D}"/>
          </ac:picMkLst>
        </pc:picChg>
      </pc:sldChg>
      <pc:sldChg chg="new del">
        <pc:chgData name="Logan" userId="8f07ad53-eb7d-456e-a455-fe3d8d2d695f" providerId="ADAL" clId="{F434C77F-8376-431E-9C45-47F258BA7B8C}" dt="2021-03-28T23:09:02.969" v="294" actId="47"/>
        <pc:sldMkLst>
          <pc:docMk/>
          <pc:sldMk cId="3333698717" sldId="264"/>
        </pc:sldMkLst>
      </pc:sldChg>
      <pc:sldChg chg="addSp delSp modSp new mod">
        <pc:chgData name="Logan" userId="8f07ad53-eb7d-456e-a455-fe3d8d2d695f" providerId="ADAL" clId="{F434C77F-8376-431E-9C45-47F258BA7B8C}" dt="2021-03-30T14:27:07.650" v="4706" actId="1076"/>
        <pc:sldMkLst>
          <pc:docMk/>
          <pc:sldMk cId="1391307639" sldId="265"/>
        </pc:sldMkLst>
        <pc:spChg chg="mod">
          <ac:chgData name="Logan" userId="8f07ad53-eb7d-456e-a455-fe3d8d2d695f" providerId="ADAL" clId="{F434C77F-8376-431E-9C45-47F258BA7B8C}" dt="2021-03-28T23:17:33.971" v="530" actId="20577"/>
          <ac:spMkLst>
            <pc:docMk/>
            <pc:sldMk cId="1391307639" sldId="265"/>
            <ac:spMk id="2" creationId="{AE4D1AAA-2707-42E5-BED5-161EDA91F642}"/>
          </ac:spMkLst>
        </pc:spChg>
        <pc:spChg chg="del">
          <ac:chgData name="Logan" userId="8f07ad53-eb7d-456e-a455-fe3d8d2d695f" providerId="ADAL" clId="{F434C77F-8376-431E-9C45-47F258BA7B8C}" dt="2021-03-28T23:17:36.497" v="531" actId="478"/>
          <ac:spMkLst>
            <pc:docMk/>
            <pc:sldMk cId="1391307639" sldId="265"/>
            <ac:spMk id="3" creationId="{0D7E8897-39E2-4D85-81A6-EE1720C811E8}"/>
          </ac:spMkLst>
        </pc:spChg>
        <pc:spChg chg="mod">
          <ac:chgData name="Logan" userId="8f07ad53-eb7d-456e-a455-fe3d8d2d695f" providerId="ADAL" clId="{F434C77F-8376-431E-9C45-47F258BA7B8C}" dt="2021-03-30T14:27:07.650" v="4706" actId="1076"/>
          <ac:spMkLst>
            <pc:docMk/>
            <pc:sldMk cId="1391307639" sldId="265"/>
            <ac:spMk id="3" creationId="{6DD6C213-9CD0-4577-888A-05470E139D97}"/>
          </ac:spMkLst>
        </pc:spChg>
        <pc:spChg chg="add del mod">
          <ac:chgData name="Logan" userId="8f07ad53-eb7d-456e-a455-fe3d8d2d695f" providerId="ADAL" clId="{F434C77F-8376-431E-9C45-47F258BA7B8C}" dt="2021-03-28T23:17:47.272" v="535" actId="478"/>
          <ac:spMkLst>
            <pc:docMk/>
            <pc:sldMk cId="1391307639" sldId="265"/>
            <ac:spMk id="6" creationId="{7A21E84A-9AAD-46EA-AEBD-F42A2D28EF3A}"/>
          </ac:spMkLst>
        </pc:spChg>
        <pc:spChg chg="add del mod">
          <ac:chgData name="Logan" userId="8f07ad53-eb7d-456e-a455-fe3d8d2d695f" providerId="ADAL" clId="{F434C77F-8376-431E-9C45-47F258BA7B8C}" dt="2021-03-28T23:17:57.034" v="539" actId="478"/>
          <ac:spMkLst>
            <pc:docMk/>
            <pc:sldMk cId="1391307639" sldId="265"/>
            <ac:spMk id="9" creationId="{1A637D46-9D4A-493C-A01F-2A4EC2A0D434}"/>
          </ac:spMkLst>
        </pc:spChg>
        <pc:spChg chg="add mod">
          <ac:chgData name="Logan" userId="8f07ad53-eb7d-456e-a455-fe3d8d2d695f" providerId="ADAL" clId="{F434C77F-8376-431E-9C45-47F258BA7B8C}" dt="2021-03-29T14:51:40.716" v="3188" actId="115"/>
          <ac:spMkLst>
            <pc:docMk/>
            <pc:sldMk cId="1391307639" sldId="265"/>
            <ac:spMk id="11" creationId="{D8DD8030-1543-4D69-8826-ED2C1EE1306A}"/>
          </ac:spMkLst>
        </pc:spChg>
        <pc:spChg chg="add mod">
          <ac:chgData name="Logan" userId="8f07ad53-eb7d-456e-a455-fe3d8d2d695f" providerId="ADAL" clId="{F434C77F-8376-431E-9C45-47F258BA7B8C}" dt="2021-03-29T00:28:20.352" v="1851" actId="14100"/>
          <ac:spMkLst>
            <pc:docMk/>
            <pc:sldMk cId="1391307639" sldId="265"/>
            <ac:spMk id="14" creationId="{1F14AB1C-6A29-49A8-B406-C41695C257FB}"/>
          </ac:spMkLst>
        </pc:spChg>
        <pc:spChg chg="add del mod">
          <ac:chgData name="Logan" userId="8f07ad53-eb7d-456e-a455-fe3d8d2d695f" providerId="ADAL" clId="{F434C77F-8376-431E-9C45-47F258BA7B8C}" dt="2021-03-28T23:30:20.361" v="808" actId="478"/>
          <ac:spMkLst>
            <pc:docMk/>
            <pc:sldMk cId="1391307639" sldId="265"/>
            <ac:spMk id="15" creationId="{7119CF7A-A925-461A-8764-ABB7E45C4E26}"/>
          </ac:spMkLst>
        </pc:spChg>
        <pc:spChg chg="add mod">
          <ac:chgData name="Logan" userId="8f07ad53-eb7d-456e-a455-fe3d8d2d695f" providerId="ADAL" clId="{F434C77F-8376-431E-9C45-47F258BA7B8C}" dt="2021-03-29T00:30:53.192" v="1853" actId="1076"/>
          <ac:spMkLst>
            <pc:docMk/>
            <pc:sldMk cId="1391307639" sldId="265"/>
            <ac:spMk id="16" creationId="{1D058F70-78FA-48E9-B3C8-9FFACD12F714}"/>
          </ac:spMkLst>
        </pc:spChg>
        <pc:spChg chg="add mod">
          <ac:chgData name="Logan" userId="8f07ad53-eb7d-456e-a455-fe3d8d2d695f" providerId="ADAL" clId="{F434C77F-8376-431E-9C45-47F258BA7B8C}" dt="2021-03-29T16:24:03.342" v="4501" actId="114"/>
          <ac:spMkLst>
            <pc:docMk/>
            <pc:sldMk cId="1391307639" sldId="265"/>
            <ac:spMk id="17" creationId="{E4250A5C-A596-4B30-BDF7-DB1CC0394BFC}"/>
          </ac:spMkLst>
        </pc:spChg>
        <pc:spChg chg="add mod">
          <ac:chgData name="Logan" userId="8f07ad53-eb7d-456e-a455-fe3d8d2d695f" providerId="ADAL" clId="{F434C77F-8376-431E-9C45-47F258BA7B8C}" dt="2021-03-30T14:27:04.648" v="4704" actId="1076"/>
          <ac:spMkLst>
            <pc:docMk/>
            <pc:sldMk cId="1391307639" sldId="265"/>
            <ac:spMk id="18" creationId="{2ADFA573-454A-46CD-BE65-864B68662475}"/>
          </ac:spMkLst>
        </pc:spChg>
        <pc:picChg chg="add del mod">
          <ac:chgData name="Logan" userId="8f07ad53-eb7d-456e-a455-fe3d8d2d695f" providerId="ADAL" clId="{F434C77F-8376-431E-9C45-47F258BA7B8C}" dt="2021-03-28T23:17:44.402" v="534" actId="478"/>
          <ac:picMkLst>
            <pc:docMk/>
            <pc:sldMk cId="1391307639" sldId="265"/>
            <ac:picMk id="4" creationId="{686EB31F-FCBE-47F2-8106-BD296F53CB4A}"/>
          </ac:picMkLst>
        </pc:picChg>
        <pc:picChg chg="add del mod">
          <ac:chgData name="Logan" userId="8f07ad53-eb7d-456e-a455-fe3d8d2d695f" providerId="ADAL" clId="{F434C77F-8376-431E-9C45-47F258BA7B8C}" dt="2021-03-28T23:17:50.664" v="537" actId="478"/>
          <ac:picMkLst>
            <pc:docMk/>
            <pc:sldMk cId="1391307639" sldId="265"/>
            <ac:picMk id="7" creationId="{2EEBBD9E-4057-4B14-A440-A17B83E76DA0}"/>
          </ac:picMkLst>
        </pc:picChg>
        <pc:picChg chg="add mod">
          <ac:chgData name="Logan" userId="8f07ad53-eb7d-456e-a455-fe3d8d2d695f" providerId="ADAL" clId="{F434C77F-8376-431E-9C45-47F258BA7B8C}" dt="2021-03-29T00:28:02.224" v="1845" actId="1076"/>
          <ac:picMkLst>
            <pc:docMk/>
            <pc:sldMk cId="1391307639" sldId="265"/>
            <ac:picMk id="10" creationId="{0E919CF8-6029-448C-AAA3-25A27FB0F5D7}"/>
          </ac:picMkLst>
        </pc:picChg>
        <pc:picChg chg="add mod">
          <ac:chgData name="Logan" userId="8f07ad53-eb7d-456e-a455-fe3d8d2d695f" providerId="ADAL" clId="{F434C77F-8376-431E-9C45-47F258BA7B8C}" dt="2021-03-29T00:28:04.461" v="1846" actId="1076"/>
          <ac:picMkLst>
            <pc:docMk/>
            <pc:sldMk cId="1391307639" sldId="265"/>
            <ac:picMk id="13" creationId="{CFF7EE5D-2F82-469B-A55A-6A9E987E923D}"/>
          </ac:picMkLst>
        </pc:picChg>
      </pc:sldChg>
      <pc:sldChg chg="addSp delSp modSp new mod">
        <pc:chgData name="Logan" userId="8f07ad53-eb7d-456e-a455-fe3d8d2d695f" providerId="ADAL" clId="{F434C77F-8376-431E-9C45-47F258BA7B8C}" dt="2021-03-29T16:23:59.451" v="4499" actId="114"/>
        <pc:sldMkLst>
          <pc:docMk/>
          <pc:sldMk cId="2456246913" sldId="266"/>
        </pc:sldMkLst>
        <pc:spChg chg="mod">
          <ac:chgData name="Logan" userId="8f07ad53-eb7d-456e-a455-fe3d8d2d695f" providerId="ADAL" clId="{F434C77F-8376-431E-9C45-47F258BA7B8C}" dt="2021-03-28T23:36:01.842" v="947" actId="20577"/>
          <ac:spMkLst>
            <pc:docMk/>
            <pc:sldMk cId="2456246913" sldId="266"/>
            <ac:spMk id="2" creationId="{F4F057EC-14D4-46E7-B1B5-29801535F533}"/>
          </ac:spMkLst>
        </pc:spChg>
        <pc:spChg chg="del">
          <ac:chgData name="Logan" userId="8f07ad53-eb7d-456e-a455-fe3d8d2d695f" providerId="ADAL" clId="{F434C77F-8376-431E-9C45-47F258BA7B8C}" dt="2021-03-28T23:36:08.076" v="948" actId="478"/>
          <ac:spMkLst>
            <pc:docMk/>
            <pc:sldMk cId="2456246913" sldId="266"/>
            <ac:spMk id="3" creationId="{0DE16ACE-FCDD-4C65-9666-47729D7C2301}"/>
          </ac:spMkLst>
        </pc:spChg>
        <pc:spChg chg="add mod">
          <ac:chgData name="Logan" userId="8f07ad53-eb7d-456e-a455-fe3d8d2d695f" providerId="ADAL" clId="{F434C77F-8376-431E-9C45-47F258BA7B8C}" dt="2021-03-28T23:36:10.817" v="950" actId="1076"/>
          <ac:spMkLst>
            <pc:docMk/>
            <pc:sldMk cId="2456246913" sldId="266"/>
            <ac:spMk id="5" creationId="{89E4995C-7D65-47FE-B999-271D6F79B542}"/>
          </ac:spMkLst>
        </pc:spChg>
        <pc:spChg chg="add mod">
          <ac:chgData name="Logan" userId="8f07ad53-eb7d-456e-a455-fe3d8d2d695f" providerId="ADAL" clId="{F434C77F-8376-431E-9C45-47F258BA7B8C}" dt="2021-03-29T16:23:59.451" v="4499" actId="114"/>
          <ac:spMkLst>
            <pc:docMk/>
            <pc:sldMk cId="2456246913" sldId="266"/>
            <ac:spMk id="8" creationId="{04B5DAFD-19EE-431A-8334-7AD50E763320}"/>
          </ac:spMkLst>
        </pc:spChg>
        <pc:picChg chg="add mod">
          <ac:chgData name="Logan" userId="8f07ad53-eb7d-456e-a455-fe3d8d2d695f" providerId="ADAL" clId="{F434C77F-8376-431E-9C45-47F258BA7B8C}" dt="2021-03-28T23:40:01.937" v="954" actId="1076"/>
          <ac:picMkLst>
            <pc:docMk/>
            <pc:sldMk cId="2456246913" sldId="266"/>
            <ac:picMk id="7" creationId="{345E8855-218B-48A9-9078-6CC31CFA3023}"/>
          </ac:picMkLst>
        </pc:picChg>
      </pc:sldChg>
      <pc:sldChg chg="addSp delSp modSp new mod addCm delCm">
        <pc:chgData name="Logan" userId="8f07ad53-eb7d-456e-a455-fe3d8d2d695f" providerId="ADAL" clId="{F434C77F-8376-431E-9C45-47F258BA7B8C}" dt="2021-03-29T16:26:06.314" v="4540" actId="1076"/>
        <pc:sldMkLst>
          <pc:docMk/>
          <pc:sldMk cId="3437387575" sldId="267"/>
        </pc:sldMkLst>
        <pc:spChg chg="mod">
          <ac:chgData name="Logan" userId="8f07ad53-eb7d-456e-a455-fe3d8d2d695f" providerId="ADAL" clId="{F434C77F-8376-431E-9C45-47F258BA7B8C}" dt="2021-03-28T23:54:36.156" v="1156" actId="20577"/>
          <ac:spMkLst>
            <pc:docMk/>
            <pc:sldMk cId="3437387575" sldId="267"/>
            <ac:spMk id="2" creationId="{42F7EA35-DA1E-4583-BB63-E5D7C06CA52C}"/>
          </ac:spMkLst>
        </pc:spChg>
        <pc:spChg chg="del">
          <ac:chgData name="Logan" userId="8f07ad53-eb7d-456e-a455-fe3d8d2d695f" providerId="ADAL" clId="{F434C77F-8376-431E-9C45-47F258BA7B8C}" dt="2021-03-28T23:59:16.421" v="1258" actId="478"/>
          <ac:spMkLst>
            <pc:docMk/>
            <pc:sldMk cId="3437387575" sldId="267"/>
            <ac:spMk id="3" creationId="{98584CE6-1940-4C56-9F08-26DB3141F5FE}"/>
          </ac:spMkLst>
        </pc:spChg>
        <pc:spChg chg="add del mod">
          <ac:chgData name="Logan" userId="8f07ad53-eb7d-456e-a455-fe3d8d2d695f" providerId="ADAL" clId="{F434C77F-8376-431E-9C45-47F258BA7B8C}" dt="2021-03-29T00:06:47.117" v="1272" actId="478"/>
          <ac:spMkLst>
            <pc:docMk/>
            <pc:sldMk cId="3437387575" sldId="267"/>
            <ac:spMk id="4" creationId="{459B8C1A-BC8D-486D-8FF7-5E20B5C0EFF3}"/>
          </ac:spMkLst>
        </pc:spChg>
        <pc:spChg chg="add del mod">
          <ac:chgData name="Logan" userId="8f07ad53-eb7d-456e-a455-fe3d8d2d695f" providerId="ADAL" clId="{F434C77F-8376-431E-9C45-47F258BA7B8C}" dt="2021-03-29T00:06:48.791" v="1274" actId="478"/>
          <ac:spMkLst>
            <pc:docMk/>
            <pc:sldMk cId="3437387575" sldId="267"/>
            <ac:spMk id="7" creationId="{F6F94F71-23BA-4C80-A876-66E3CD554F1F}"/>
          </ac:spMkLst>
        </pc:spChg>
        <pc:spChg chg="add mod">
          <ac:chgData name="Logan" userId="8f07ad53-eb7d-456e-a455-fe3d8d2d695f" providerId="ADAL" clId="{F434C77F-8376-431E-9C45-47F258BA7B8C}" dt="2021-03-29T14:51:27.739" v="3185" actId="115"/>
          <ac:spMkLst>
            <pc:docMk/>
            <pc:sldMk cId="3437387575" sldId="267"/>
            <ac:spMk id="8" creationId="{50C1C493-4DFB-4B7A-9940-FFB8B6E8595A}"/>
          </ac:spMkLst>
        </pc:spChg>
        <pc:spChg chg="add mod">
          <ac:chgData name="Logan" userId="8f07ad53-eb7d-456e-a455-fe3d8d2d695f" providerId="ADAL" clId="{F434C77F-8376-431E-9C45-47F258BA7B8C}" dt="2021-03-29T00:26:28.041" v="1810" actId="14100"/>
          <ac:spMkLst>
            <pc:docMk/>
            <pc:sldMk cId="3437387575" sldId="267"/>
            <ac:spMk id="9" creationId="{153A4411-66C9-4883-B4D9-2CC35D845CAD}"/>
          </ac:spMkLst>
        </pc:spChg>
        <pc:spChg chg="add mod">
          <ac:chgData name="Logan" userId="8f07ad53-eb7d-456e-a455-fe3d8d2d695f" providerId="ADAL" clId="{F434C77F-8376-431E-9C45-47F258BA7B8C}" dt="2021-03-29T00:15:41.064" v="1503" actId="1076"/>
          <ac:spMkLst>
            <pc:docMk/>
            <pc:sldMk cId="3437387575" sldId="267"/>
            <ac:spMk id="10" creationId="{535F5582-A74A-40A5-B70B-16F872B26227}"/>
          </ac:spMkLst>
        </pc:spChg>
        <pc:spChg chg="add del mod">
          <ac:chgData name="Logan" userId="8f07ad53-eb7d-456e-a455-fe3d8d2d695f" providerId="ADAL" clId="{F434C77F-8376-431E-9C45-47F258BA7B8C}" dt="2021-03-29T00:15:35.711" v="1501" actId="478"/>
          <ac:spMkLst>
            <pc:docMk/>
            <pc:sldMk cId="3437387575" sldId="267"/>
            <ac:spMk id="11" creationId="{E1274B01-02AB-436B-A443-BE502BE0720E}"/>
          </ac:spMkLst>
        </pc:spChg>
        <pc:spChg chg="add mod">
          <ac:chgData name="Logan" userId="8f07ad53-eb7d-456e-a455-fe3d8d2d695f" providerId="ADAL" clId="{F434C77F-8376-431E-9C45-47F258BA7B8C}" dt="2021-03-29T00:20:10.382" v="1537" actId="1076"/>
          <ac:spMkLst>
            <pc:docMk/>
            <pc:sldMk cId="3437387575" sldId="267"/>
            <ac:spMk id="12" creationId="{D725F735-BBC8-44F4-84A4-1D312E2579B6}"/>
          </ac:spMkLst>
        </pc:spChg>
        <pc:spChg chg="add mod">
          <ac:chgData name="Logan" userId="8f07ad53-eb7d-456e-a455-fe3d8d2d695f" providerId="ADAL" clId="{F434C77F-8376-431E-9C45-47F258BA7B8C}" dt="2021-03-29T00:20:10.382" v="1537" actId="1076"/>
          <ac:spMkLst>
            <pc:docMk/>
            <pc:sldMk cId="3437387575" sldId="267"/>
            <ac:spMk id="15" creationId="{ABFC3F8A-4A21-4095-BF67-98707B079DED}"/>
          </ac:spMkLst>
        </pc:spChg>
        <pc:spChg chg="add del mod">
          <ac:chgData name="Logan" userId="8f07ad53-eb7d-456e-a455-fe3d8d2d695f" providerId="ADAL" clId="{F434C77F-8376-431E-9C45-47F258BA7B8C}" dt="2021-03-29T00:16:56.967" v="1531"/>
          <ac:spMkLst>
            <pc:docMk/>
            <pc:sldMk cId="3437387575" sldId="267"/>
            <ac:spMk id="26" creationId="{FC286477-660A-4F29-9FA0-86228559772C}"/>
          </ac:spMkLst>
        </pc:spChg>
        <pc:spChg chg="add mod">
          <ac:chgData name="Logan" userId="8f07ad53-eb7d-456e-a455-fe3d8d2d695f" providerId="ADAL" clId="{F434C77F-8376-431E-9C45-47F258BA7B8C}" dt="2021-03-29T00:21:20.038" v="1552" actId="20577"/>
          <ac:spMkLst>
            <pc:docMk/>
            <pc:sldMk cId="3437387575" sldId="267"/>
            <ac:spMk id="27" creationId="{9D79995D-1E65-4B1B-9610-8E9133CD83B4}"/>
          </ac:spMkLst>
        </pc:spChg>
        <pc:spChg chg="add del mod">
          <ac:chgData name="Logan" userId="8f07ad53-eb7d-456e-a455-fe3d8d2d695f" providerId="ADAL" clId="{F434C77F-8376-431E-9C45-47F258BA7B8C}" dt="2021-03-29T00:21:45.851" v="1554" actId="478"/>
          <ac:spMkLst>
            <pc:docMk/>
            <pc:sldMk cId="3437387575" sldId="267"/>
            <ac:spMk id="28" creationId="{1DABDF9B-034F-4967-B176-856E8B9E7BF5}"/>
          </ac:spMkLst>
        </pc:spChg>
        <pc:spChg chg="add del mod">
          <ac:chgData name="Logan" userId="8f07ad53-eb7d-456e-a455-fe3d8d2d695f" providerId="ADAL" clId="{F434C77F-8376-431E-9C45-47F258BA7B8C}" dt="2021-03-29T00:21:44.603" v="1553" actId="478"/>
          <ac:spMkLst>
            <pc:docMk/>
            <pc:sldMk cId="3437387575" sldId="267"/>
            <ac:spMk id="29" creationId="{B9F3971C-4365-4807-B0D9-30D642041235}"/>
          </ac:spMkLst>
        </pc:spChg>
        <pc:spChg chg="add mod">
          <ac:chgData name="Logan" userId="8f07ad53-eb7d-456e-a455-fe3d8d2d695f" providerId="ADAL" clId="{F434C77F-8376-431E-9C45-47F258BA7B8C}" dt="2021-03-29T00:24:47.466" v="1793" actId="14100"/>
          <ac:spMkLst>
            <pc:docMk/>
            <pc:sldMk cId="3437387575" sldId="267"/>
            <ac:spMk id="30" creationId="{3840ADE2-E561-405D-A12C-69EF28FEFA40}"/>
          </ac:spMkLst>
        </pc:spChg>
        <pc:spChg chg="add mod">
          <ac:chgData name="Logan" userId="8f07ad53-eb7d-456e-a455-fe3d8d2d695f" providerId="ADAL" clId="{F434C77F-8376-431E-9C45-47F258BA7B8C}" dt="2021-03-29T00:26:13.072" v="1807" actId="1076"/>
          <ac:spMkLst>
            <pc:docMk/>
            <pc:sldMk cId="3437387575" sldId="267"/>
            <ac:spMk id="31" creationId="{B472DB7C-9391-4011-AEFA-9001C907BA50}"/>
          </ac:spMkLst>
        </pc:spChg>
        <pc:spChg chg="add mod">
          <ac:chgData name="Logan" userId="8f07ad53-eb7d-456e-a455-fe3d8d2d695f" providerId="ADAL" clId="{F434C77F-8376-431E-9C45-47F258BA7B8C}" dt="2021-03-29T16:26:06.314" v="4540" actId="1076"/>
          <ac:spMkLst>
            <pc:docMk/>
            <pc:sldMk cId="3437387575" sldId="267"/>
            <ac:spMk id="32" creationId="{64A96C78-0423-4A15-A78B-90B3F34A6BF8}"/>
          </ac:spMkLst>
        </pc:spChg>
        <pc:cxnChg chg="add del">
          <ac:chgData name="Logan" userId="8f07ad53-eb7d-456e-a455-fe3d8d2d695f" providerId="ADAL" clId="{F434C77F-8376-431E-9C45-47F258BA7B8C}" dt="2021-03-29T00:06:49.467" v="1275" actId="478"/>
          <ac:cxnSpMkLst>
            <pc:docMk/>
            <pc:sldMk cId="3437387575" sldId="267"/>
            <ac:cxnSpMk id="6" creationId="{F0D1321B-9DF2-40A4-A5DD-5004E0EA67CE}"/>
          </ac:cxnSpMkLst>
        </pc:cxnChg>
        <pc:cxnChg chg="add mod">
          <ac:chgData name="Logan" userId="8f07ad53-eb7d-456e-a455-fe3d8d2d695f" providerId="ADAL" clId="{F434C77F-8376-431E-9C45-47F258BA7B8C}" dt="2021-03-29T00:20:10.382" v="1537" actId="1076"/>
          <ac:cxnSpMkLst>
            <pc:docMk/>
            <pc:sldMk cId="3437387575" sldId="267"/>
            <ac:cxnSpMk id="14" creationId="{475B3188-B7DE-4BEB-A271-D15AF1F84A83}"/>
          </ac:cxnSpMkLst>
        </pc:cxnChg>
        <pc:cxnChg chg="add mod">
          <ac:chgData name="Logan" userId="8f07ad53-eb7d-456e-a455-fe3d8d2d695f" providerId="ADAL" clId="{F434C77F-8376-431E-9C45-47F258BA7B8C}" dt="2021-03-29T00:20:10.382" v="1537" actId="1076"/>
          <ac:cxnSpMkLst>
            <pc:docMk/>
            <pc:sldMk cId="3437387575" sldId="267"/>
            <ac:cxnSpMk id="17" creationId="{EC88C88F-F488-40D1-841A-0B12D9C96F28}"/>
          </ac:cxnSpMkLst>
        </pc:cxnChg>
        <pc:cxnChg chg="add mod">
          <ac:chgData name="Logan" userId="8f07ad53-eb7d-456e-a455-fe3d8d2d695f" providerId="ADAL" clId="{F434C77F-8376-431E-9C45-47F258BA7B8C}" dt="2021-03-29T00:20:10.382" v="1537" actId="1076"/>
          <ac:cxnSpMkLst>
            <pc:docMk/>
            <pc:sldMk cId="3437387575" sldId="267"/>
            <ac:cxnSpMk id="19" creationId="{62F7BEF1-032F-4C33-AB21-D54B63625DFF}"/>
          </ac:cxnSpMkLst>
        </pc:cxnChg>
        <pc:cxnChg chg="add del">
          <ac:chgData name="Logan" userId="8f07ad53-eb7d-456e-a455-fe3d8d2d695f" providerId="ADAL" clId="{F434C77F-8376-431E-9C45-47F258BA7B8C}" dt="2021-03-29T00:16:40.795" v="1525" actId="478"/>
          <ac:cxnSpMkLst>
            <pc:docMk/>
            <pc:sldMk cId="3437387575" sldId="267"/>
            <ac:cxnSpMk id="21" creationId="{ACB282F5-9F5C-41EB-BA8F-543BABDD51F0}"/>
          </ac:cxnSpMkLst>
        </pc:cxnChg>
        <pc:cxnChg chg="add del">
          <ac:chgData name="Logan" userId="8f07ad53-eb7d-456e-a455-fe3d8d2d695f" providerId="ADAL" clId="{F434C77F-8376-431E-9C45-47F258BA7B8C}" dt="2021-03-29T00:16:47.011" v="1527" actId="478"/>
          <ac:cxnSpMkLst>
            <pc:docMk/>
            <pc:sldMk cId="3437387575" sldId="267"/>
            <ac:cxnSpMk id="23" creationId="{8000A260-C054-4152-8A41-8F78335DCFF3}"/>
          </ac:cxnSpMkLst>
        </pc:cxnChg>
        <pc:cxnChg chg="add mod">
          <ac:chgData name="Logan" userId="8f07ad53-eb7d-456e-a455-fe3d8d2d695f" providerId="ADAL" clId="{F434C77F-8376-431E-9C45-47F258BA7B8C}" dt="2021-03-29T00:20:10.382" v="1537" actId="1076"/>
          <ac:cxnSpMkLst>
            <pc:docMk/>
            <pc:sldMk cId="3437387575" sldId="267"/>
            <ac:cxnSpMk id="25" creationId="{F84BE85B-7CB6-4F10-9FA2-B72868D8BE9A}"/>
          </ac:cxnSpMkLst>
        </pc:cxnChg>
      </pc:sldChg>
      <pc:sldChg chg="addSp delSp modSp new mod">
        <pc:chgData name="Logan" userId="8f07ad53-eb7d-456e-a455-fe3d8d2d695f" providerId="ADAL" clId="{F434C77F-8376-431E-9C45-47F258BA7B8C}" dt="2021-03-29T16:23:52.690" v="4497" actId="114"/>
        <pc:sldMkLst>
          <pc:docMk/>
          <pc:sldMk cId="3351109843" sldId="268"/>
        </pc:sldMkLst>
        <pc:spChg chg="mod">
          <ac:chgData name="Logan" userId="8f07ad53-eb7d-456e-a455-fe3d8d2d695f" providerId="ADAL" clId="{F434C77F-8376-431E-9C45-47F258BA7B8C}" dt="2021-03-29T14:02:45.251" v="1919" actId="113"/>
          <ac:spMkLst>
            <pc:docMk/>
            <pc:sldMk cId="3351109843" sldId="268"/>
            <ac:spMk id="2" creationId="{F50B6F02-388C-4CA5-A25E-157BB0904C95}"/>
          </ac:spMkLst>
        </pc:spChg>
        <pc:spChg chg="del">
          <ac:chgData name="Logan" userId="8f07ad53-eb7d-456e-a455-fe3d8d2d695f" providerId="ADAL" clId="{F434C77F-8376-431E-9C45-47F258BA7B8C}" dt="2021-03-29T00:33:33.805" v="1879" actId="478"/>
          <ac:spMkLst>
            <pc:docMk/>
            <pc:sldMk cId="3351109843" sldId="268"/>
            <ac:spMk id="3" creationId="{9AEC2443-0C17-4890-A086-DF7F23A27A11}"/>
          </ac:spMkLst>
        </pc:spChg>
        <pc:spChg chg="add mod">
          <ac:chgData name="Logan" userId="8f07ad53-eb7d-456e-a455-fe3d8d2d695f" providerId="ADAL" clId="{F434C77F-8376-431E-9C45-47F258BA7B8C}" dt="2021-03-29T14:51:48.342" v="3189" actId="115"/>
          <ac:spMkLst>
            <pc:docMk/>
            <pc:sldMk cId="3351109843" sldId="268"/>
            <ac:spMk id="6" creationId="{D89E8FD7-8EFA-4E35-B2EF-BEAC69E7CB3F}"/>
          </ac:spMkLst>
        </pc:spChg>
        <pc:spChg chg="add mod">
          <ac:chgData name="Logan" userId="8f07ad53-eb7d-456e-a455-fe3d8d2d695f" providerId="ADAL" clId="{F434C77F-8376-431E-9C45-47F258BA7B8C}" dt="2021-03-29T14:21:20.938" v="2268" actId="1076"/>
          <ac:spMkLst>
            <pc:docMk/>
            <pc:sldMk cId="3351109843" sldId="268"/>
            <ac:spMk id="9" creationId="{25CFD9FF-A7FA-4DFC-8CCB-344599A6279F}"/>
          </ac:spMkLst>
        </pc:spChg>
        <pc:spChg chg="add mod">
          <ac:chgData name="Logan" userId="8f07ad53-eb7d-456e-a455-fe3d8d2d695f" providerId="ADAL" clId="{F434C77F-8376-431E-9C45-47F258BA7B8C}" dt="2021-03-29T14:21:20.938" v="2268" actId="1076"/>
          <ac:spMkLst>
            <pc:docMk/>
            <pc:sldMk cId="3351109843" sldId="268"/>
            <ac:spMk id="10" creationId="{E4ACAED3-51E9-4B49-8D4F-A57F45D45B6E}"/>
          </ac:spMkLst>
        </pc:spChg>
        <pc:spChg chg="add mod">
          <ac:chgData name="Logan" userId="8f07ad53-eb7d-456e-a455-fe3d8d2d695f" providerId="ADAL" clId="{F434C77F-8376-431E-9C45-47F258BA7B8C}" dt="2021-03-29T16:23:49.981" v="4495" actId="1076"/>
          <ac:spMkLst>
            <pc:docMk/>
            <pc:sldMk cId="3351109843" sldId="268"/>
            <ac:spMk id="11" creationId="{4BEF0C19-F52E-4805-95B0-17987EDC7357}"/>
          </ac:spMkLst>
        </pc:spChg>
        <pc:spChg chg="add mod">
          <ac:chgData name="Logan" userId="8f07ad53-eb7d-456e-a455-fe3d8d2d695f" providerId="ADAL" clId="{F434C77F-8376-431E-9C45-47F258BA7B8C}" dt="2021-03-29T16:23:52.690" v="4497" actId="114"/>
          <ac:spMkLst>
            <pc:docMk/>
            <pc:sldMk cId="3351109843" sldId="268"/>
            <ac:spMk id="12" creationId="{03D5DD91-40DC-49D2-BC2D-A311FE1A9CA9}"/>
          </ac:spMkLst>
        </pc:spChg>
        <pc:picChg chg="add mod">
          <ac:chgData name="Logan" userId="8f07ad53-eb7d-456e-a455-fe3d8d2d695f" providerId="ADAL" clId="{F434C77F-8376-431E-9C45-47F258BA7B8C}" dt="2021-03-29T14:21:20.938" v="2268" actId="1076"/>
          <ac:picMkLst>
            <pc:docMk/>
            <pc:sldMk cId="3351109843" sldId="268"/>
            <ac:picMk id="5" creationId="{5B4C2C33-CA1C-4A2D-A2BA-2FFD4D797989}"/>
          </ac:picMkLst>
        </pc:picChg>
        <pc:picChg chg="add mod">
          <ac:chgData name="Logan" userId="8f07ad53-eb7d-456e-a455-fe3d8d2d695f" providerId="ADAL" clId="{F434C77F-8376-431E-9C45-47F258BA7B8C}" dt="2021-03-29T14:21:20.938" v="2268" actId="1076"/>
          <ac:picMkLst>
            <pc:docMk/>
            <pc:sldMk cId="3351109843" sldId="268"/>
            <ac:picMk id="8" creationId="{5C85E5E2-94B0-4A49-893F-83BF693E0850}"/>
          </ac:picMkLst>
        </pc:picChg>
      </pc:sldChg>
      <pc:sldChg chg="modSp new del mod">
        <pc:chgData name="Logan" userId="8f07ad53-eb7d-456e-a455-fe3d8d2d695f" providerId="ADAL" clId="{F434C77F-8376-431E-9C45-47F258BA7B8C}" dt="2021-03-29T14:33:43.226" v="2440" actId="47"/>
        <pc:sldMkLst>
          <pc:docMk/>
          <pc:sldMk cId="3926888403" sldId="269"/>
        </pc:sldMkLst>
        <pc:spChg chg="mod">
          <ac:chgData name="Logan" userId="8f07ad53-eb7d-456e-a455-fe3d8d2d695f" providerId="ADAL" clId="{F434C77F-8376-431E-9C45-47F258BA7B8C}" dt="2021-03-29T14:26:57.067" v="2348" actId="20577"/>
          <ac:spMkLst>
            <pc:docMk/>
            <pc:sldMk cId="3926888403" sldId="269"/>
            <ac:spMk id="2" creationId="{8ABF93B7-7E8A-4407-9F36-9B6F3523C94F}"/>
          </ac:spMkLst>
        </pc:spChg>
        <pc:spChg chg="mod">
          <ac:chgData name="Logan" userId="8f07ad53-eb7d-456e-a455-fe3d8d2d695f" providerId="ADAL" clId="{F434C77F-8376-431E-9C45-47F258BA7B8C}" dt="2021-03-29T14:33:40.661" v="2439" actId="20577"/>
          <ac:spMkLst>
            <pc:docMk/>
            <pc:sldMk cId="3926888403" sldId="269"/>
            <ac:spMk id="3" creationId="{6F201E82-0AE3-4F4C-B978-EA04B59954D5}"/>
          </ac:spMkLst>
        </pc:spChg>
      </pc:sldChg>
      <pc:sldChg chg="addSp delSp modSp new mod">
        <pc:chgData name="Logan" userId="8f07ad53-eb7d-456e-a455-fe3d8d2d695f" providerId="ADAL" clId="{F434C77F-8376-431E-9C45-47F258BA7B8C}" dt="2021-03-30T17:18:55.592" v="4731" actId="20577"/>
        <pc:sldMkLst>
          <pc:docMk/>
          <pc:sldMk cId="901046835" sldId="270"/>
        </pc:sldMkLst>
        <pc:spChg chg="mod">
          <ac:chgData name="Logan" userId="8f07ad53-eb7d-456e-a455-fe3d8d2d695f" providerId="ADAL" clId="{F434C77F-8376-431E-9C45-47F258BA7B8C}" dt="2021-03-29T14:24:13.755" v="2311" actId="20577"/>
          <ac:spMkLst>
            <pc:docMk/>
            <pc:sldMk cId="901046835" sldId="270"/>
            <ac:spMk id="2" creationId="{89B64676-3541-4EED-BBF1-56EB33273F90}"/>
          </ac:spMkLst>
        </pc:spChg>
        <pc:spChg chg="del">
          <ac:chgData name="Logan" userId="8f07ad53-eb7d-456e-a455-fe3d8d2d695f" providerId="ADAL" clId="{F434C77F-8376-431E-9C45-47F258BA7B8C}" dt="2021-03-29T14:24:34.350" v="2312" actId="478"/>
          <ac:spMkLst>
            <pc:docMk/>
            <pc:sldMk cId="901046835" sldId="270"/>
            <ac:spMk id="3" creationId="{4FB4ECC7-4B00-4943-8315-C4AD60D07B6E}"/>
          </ac:spMkLst>
        </pc:spChg>
        <pc:spChg chg="add mod">
          <ac:chgData name="Logan" userId="8f07ad53-eb7d-456e-a455-fe3d8d2d695f" providerId="ADAL" clId="{F434C77F-8376-431E-9C45-47F258BA7B8C}" dt="2021-03-30T17:18:55.592" v="4731" actId="20577"/>
          <ac:spMkLst>
            <pc:docMk/>
            <pc:sldMk cId="901046835" sldId="270"/>
            <ac:spMk id="6" creationId="{6AFD8E31-6777-49F3-B71C-BA0CAE4BEA93}"/>
          </ac:spMkLst>
        </pc:spChg>
        <pc:spChg chg="add mod">
          <ac:chgData name="Logan" userId="8f07ad53-eb7d-456e-a455-fe3d8d2d695f" providerId="ADAL" clId="{F434C77F-8376-431E-9C45-47F258BA7B8C}" dt="2021-03-29T16:23:44.987" v="4493" actId="114"/>
          <ac:spMkLst>
            <pc:docMk/>
            <pc:sldMk cId="901046835" sldId="270"/>
            <ac:spMk id="7" creationId="{BACA440F-E981-4641-A99C-6CEB92484BFA}"/>
          </ac:spMkLst>
        </pc:spChg>
        <pc:spChg chg="add del mod">
          <ac:chgData name="Logan" userId="8f07ad53-eb7d-456e-a455-fe3d8d2d695f" providerId="ADAL" clId="{F434C77F-8376-431E-9C45-47F258BA7B8C}" dt="2021-03-29T16:23:18.773" v="4469" actId="21"/>
          <ac:spMkLst>
            <pc:docMk/>
            <pc:sldMk cId="901046835" sldId="270"/>
            <ac:spMk id="8" creationId="{F779023D-4353-43D2-B94D-740FDBEE68E7}"/>
          </ac:spMkLst>
        </pc:spChg>
        <pc:picChg chg="add mod">
          <ac:chgData name="Logan" userId="8f07ad53-eb7d-456e-a455-fe3d8d2d695f" providerId="ADAL" clId="{F434C77F-8376-431E-9C45-47F258BA7B8C}" dt="2021-03-29T16:23:15.435" v="4467" actId="1076"/>
          <ac:picMkLst>
            <pc:docMk/>
            <pc:sldMk cId="901046835" sldId="270"/>
            <ac:picMk id="5" creationId="{F2EDDF5D-D4CC-41FC-8405-BA26DFD1771B}"/>
          </ac:picMkLst>
        </pc:picChg>
      </pc:sldChg>
      <pc:sldChg chg="addSp delSp modSp new mod">
        <pc:chgData name="Logan" userId="8f07ad53-eb7d-456e-a455-fe3d8d2d695f" providerId="ADAL" clId="{F434C77F-8376-431E-9C45-47F258BA7B8C}" dt="2021-03-30T17:22:59.089" v="4732" actId="20577"/>
        <pc:sldMkLst>
          <pc:docMk/>
          <pc:sldMk cId="420243872" sldId="271"/>
        </pc:sldMkLst>
        <pc:spChg chg="mod">
          <ac:chgData name="Logan" userId="8f07ad53-eb7d-456e-a455-fe3d8d2d695f" providerId="ADAL" clId="{F434C77F-8376-431E-9C45-47F258BA7B8C}" dt="2021-03-29T16:56:14.205" v="4614" actId="20577"/>
          <ac:spMkLst>
            <pc:docMk/>
            <pc:sldMk cId="420243872" sldId="271"/>
            <ac:spMk id="2" creationId="{CC0CDBB5-508E-4EE9-9AAF-F437CBA231F1}"/>
          </ac:spMkLst>
        </pc:spChg>
        <pc:spChg chg="mod">
          <ac:chgData name="Logan" userId="8f07ad53-eb7d-456e-a455-fe3d8d2d695f" providerId="ADAL" clId="{F434C77F-8376-431E-9C45-47F258BA7B8C}" dt="2021-03-30T17:22:59.089" v="4732" actId="20577"/>
          <ac:spMkLst>
            <pc:docMk/>
            <pc:sldMk cId="420243872" sldId="271"/>
            <ac:spMk id="3" creationId="{3C8F1AD6-5CA0-4663-9FBC-0123FE038142}"/>
          </ac:spMkLst>
        </pc:spChg>
        <pc:spChg chg="add mod">
          <ac:chgData name="Logan" userId="8f07ad53-eb7d-456e-a455-fe3d8d2d695f" providerId="ADAL" clId="{F434C77F-8376-431E-9C45-47F258BA7B8C}" dt="2021-03-29T16:56:07.663" v="4599" actId="1076"/>
          <ac:spMkLst>
            <pc:docMk/>
            <pc:sldMk cId="420243872" sldId="271"/>
            <ac:spMk id="16" creationId="{64E196C5-7695-48B5-8930-766FD7EEC6BC}"/>
          </ac:spMkLst>
        </pc:spChg>
        <pc:spChg chg="add mod">
          <ac:chgData name="Logan" userId="8f07ad53-eb7d-456e-a455-fe3d8d2d695f" providerId="ADAL" clId="{F434C77F-8376-431E-9C45-47F258BA7B8C}" dt="2021-03-29T16:56:41.746" v="4701" actId="1076"/>
          <ac:spMkLst>
            <pc:docMk/>
            <pc:sldMk cId="420243872" sldId="271"/>
            <ac:spMk id="17" creationId="{3B4E8CD9-B598-4424-8FE0-EB4E58FEFA98}"/>
          </ac:spMkLst>
        </pc:spChg>
        <pc:cxnChg chg="add del">
          <ac:chgData name="Logan" userId="8f07ad53-eb7d-456e-a455-fe3d8d2d695f" providerId="ADAL" clId="{F434C77F-8376-431E-9C45-47F258BA7B8C}" dt="2021-03-29T16:47:48.187" v="4547" actId="478"/>
          <ac:cxnSpMkLst>
            <pc:docMk/>
            <pc:sldMk cId="420243872" sldId="271"/>
            <ac:cxnSpMk id="5" creationId="{A404A01F-A19B-46A5-B2B4-4F6D999ED951}"/>
          </ac:cxnSpMkLst>
        </pc:cxnChg>
        <pc:cxnChg chg="add del">
          <ac:chgData name="Logan" userId="8f07ad53-eb7d-456e-a455-fe3d8d2d695f" providerId="ADAL" clId="{F434C77F-8376-431E-9C45-47F258BA7B8C}" dt="2021-03-29T16:48:01.178" v="4549" actId="478"/>
          <ac:cxnSpMkLst>
            <pc:docMk/>
            <pc:sldMk cId="420243872" sldId="271"/>
            <ac:cxnSpMk id="7" creationId="{5158AA4F-12E3-4456-8569-DB7BFBF106AB}"/>
          </ac:cxnSpMkLst>
        </pc:cxnChg>
        <pc:cxnChg chg="add mod">
          <ac:chgData name="Logan" userId="8f07ad53-eb7d-456e-a455-fe3d8d2d695f" providerId="ADAL" clId="{F434C77F-8376-431E-9C45-47F258BA7B8C}" dt="2021-03-29T16:56:07.663" v="4599" actId="1076"/>
          <ac:cxnSpMkLst>
            <pc:docMk/>
            <pc:sldMk cId="420243872" sldId="271"/>
            <ac:cxnSpMk id="9" creationId="{B9FAD245-2B84-447E-B8CF-48378D05F4B9}"/>
          </ac:cxnSpMkLst>
        </pc:cxnChg>
        <pc:cxnChg chg="add mod">
          <ac:chgData name="Logan" userId="8f07ad53-eb7d-456e-a455-fe3d8d2d695f" providerId="ADAL" clId="{F434C77F-8376-431E-9C45-47F258BA7B8C}" dt="2021-03-29T16:56:07.663" v="4599" actId="1076"/>
          <ac:cxnSpMkLst>
            <pc:docMk/>
            <pc:sldMk cId="420243872" sldId="271"/>
            <ac:cxnSpMk id="11" creationId="{F09977CF-D0EF-44AE-A763-678C371B706D}"/>
          </ac:cxnSpMkLst>
        </pc:cxnChg>
        <pc:cxnChg chg="add mod">
          <ac:chgData name="Logan" userId="8f07ad53-eb7d-456e-a455-fe3d8d2d695f" providerId="ADAL" clId="{F434C77F-8376-431E-9C45-47F258BA7B8C}" dt="2021-03-29T16:56:07.663" v="4599" actId="1076"/>
          <ac:cxnSpMkLst>
            <pc:docMk/>
            <pc:sldMk cId="420243872" sldId="271"/>
            <ac:cxnSpMk id="14" creationId="{17E750A7-10EC-467A-92E8-B572E5E1355A}"/>
          </ac:cxnSpMkLst>
        </pc:cxnChg>
      </pc:sldChg>
      <pc:sldChg chg="addSp delSp modSp new mod">
        <pc:chgData name="Logan" userId="8f07ad53-eb7d-456e-a455-fe3d8d2d695f" providerId="ADAL" clId="{F434C77F-8376-431E-9C45-47F258BA7B8C}" dt="2021-03-29T15:47:36.378" v="3819" actId="1076"/>
        <pc:sldMkLst>
          <pc:docMk/>
          <pc:sldMk cId="4237985567" sldId="272"/>
        </pc:sldMkLst>
        <pc:spChg chg="mod">
          <ac:chgData name="Logan" userId="8f07ad53-eb7d-456e-a455-fe3d8d2d695f" providerId="ADAL" clId="{F434C77F-8376-431E-9C45-47F258BA7B8C}" dt="2021-03-29T14:31:20.956" v="2397" actId="20577"/>
          <ac:spMkLst>
            <pc:docMk/>
            <pc:sldMk cId="4237985567" sldId="272"/>
            <ac:spMk id="2" creationId="{647F2FDA-B62C-4551-93DE-B1B48407171E}"/>
          </ac:spMkLst>
        </pc:spChg>
        <pc:spChg chg="mod">
          <ac:chgData name="Logan" userId="8f07ad53-eb7d-456e-a455-fe3d8d2d695f" providerId="ADAL" clId="{F434C77F-8376-431E-9C45-47F258BA7B8C}" dt="2021-03-29T15:29:51.164" v="3506" actId="115"/>
          <ac:spMkLst>
            <pc:docMk/>
            <pc:sldMk cId="4237985567" sldId="272"/>
            <ac:spMk id="3" creationId="{EA1D0DFF-9058-42E2-98B9-8831766F2342}"/>
          </ac:spMkLst>
        </pc:spChg>
        <pc:spChg chg="add mod">
          <ac:chgData name="Logan" userId="8f07ad53-eb7d-456e-a455-fe3d8d2d695f" providerId="ADAL" clId="{F434C77F-8376-431E-9C45-47F258BA7B8C}" dt="2021-03-29T15:31:18.832" v="3542" actId="1076"/>
          <ac:spMkLst>
            <pc:docMk/>
            <pc:sldMk cId="4237985567" sldId="272"/>
            <ac:spMk id="11" creationId="{ED162F40-6C7F-4749-8AE1-7FE2744D93A6}"/>
          </ac:spMkLst>
        </pc:spChg>
        <pc:spChg chg="add del mod">
          <ac:chgData name="Logan" userId="8f07ad53-eb7d-456e-a455-fe3d8d2d695f" providerId="ADAL" clId="{F434C77F-8376-431E-9C45-47F258BA7B8C}" dt="2021-03-29T15:32:33.608" v="3658"/>
          <ac:spMkLst>
            <pc:docMk/>
            <pc:sldMk cId="4237985567" sldId="272"/>
            <ac:spMk id="12" creationId="{4166882D-7FE8-44BB-A813-A5052A9769E0}"/>
          </ac:spMkLst>
        </pc:spChg>
        <pc:spChg chg="add mod">
          <ac:chgData name="Logan" userId="8f07ad53-eb7d-456e-a455-fe3d8d2d695f" providerId="ADAL" clId="{F434C77F-8376-431E-9C45-47F258BA7B8C}" dt="2021-03-29T15:32:08.290" v="3614" actId="1076"/>
          <ac:spMkLst>
            <pc:docMk/>
            <pc:sldMk cId="4237985567" sldId="272"/>
            <ac:spMk id="13" creationId="{F7676A30-CB4A-44CE-838F-762DFCC6CE9B}"/>
          </ac:spMkLst>
        </pc:spChg>
        <pc:spChg chg="add mod">
          <ac:chgData name="Logan" userId="8f07ad53-eb7d-456e-a455-fe3d8d2d695f" providerId="ADAL" clId="{F434C77F-8376-431E-9C45-47F258BA7B8C}" dt="2021-03-29T15:31:45.423" v="3570" actId="20577"/>
          <ac:spMkLst>
            <pc:docMk/>
            <pc:sldMk cId="4237985567" sldId="272"/>
            <ac:spMk id="14" creationId="{E3C02CB7-DD1D-4C1A-B99F-18E1BB44838C}"/>
          </ac:spMkLst>
        </pc:spChg>
        <pc:spChg chg="add mod">
          <ac:chgData name="Logan" userId="8f07ad53-eb7d-456e-a455-fe3d8d2d695f" providerId="ADAL" clId="{F434C77F-8376-431E-9C45-47F258BA7B8C}" dt="2021-03-29T15:47:36.378" v="3819" actId="1076"/>
          <ac:spMkLst>
            <pc:docMk/>
            <pc:sldMk cId="4237985567" sldId="272"/>
            <ac:spMk id="15" creationId="{6E669270-E3A6-4CB0-A354-40BD83BE7444}"/>
          </ac:spMkLst>
        </pc:spChg>
        <pc:spChg chg="add mod">
          <ac:chgData name="Logan" userId="8f07ad53-eb7d-456e-a455-fe3d8d2d695f" providerId="ADAL" clId="{F434C77F-8376-431E-9C45-47F258BA7B8C}" dt="2021-03-29T15:32:20.890" v="3637" actId="1076"/>
          <ac:spMkLst>
            <pc:docMk/>
            <pc:sldMk cId="4237985567" sldId="272"/>
            <ac:spMk id="16" creationId="{9687F5F2-78DF-4C6E-BE7B-41DA70391594}"/>
          </ac:spMkLst>
        </pc:spChg>
        <pc:spChg chg="add del mod">
          <ac:chgData name="Logan" userId="8f07ad53-eb7d-456e-a455-fe3d8d2d695f" providerId="ADAL" clId="{F434C77F-8376-431E-9C45-47F258BA7B8C}" dt="2021-03-29T15:32:33.608" v="3656" actId="478"/>
          <ac:spMkLst>
            <pc:docMk/>
            <pc:sldMk cId="4237985567" sldId="272"/>
            <ac:spMk id="17" creationId="{5C8ADF23-A450-45A7-AAD9-48602357C232}"/>
          </ac:spMkLst>
        </pc:spChg>
        <pc:spChg chg="add mod">
          <ac:chgData name="Logan" userId="8f07ad53-eb7d-456e-a455-fe3d8d2d695f" providerId="ADAL" clId="{F434C77F-8376-431E-9C45-47F258BA7B8C}" dt="2021-03-29T15:32:53.736" v="3695" actId="1076"/>
          <ac:spMkLst>
            <pc:docMk/>
            <pc:sldMk cId="4237985567" sldId="272"/>
            <ac:spMk id="18" creationId="{FB7A3127-859F-4C38-A22F-FFDC1AF76256}"/>
          </ac:spMkLst>
        </pc:spChg>
        <pc:picChg chg="add mod">
          <ac:chgData name="Logan" userId="8f07ad53-eb7d-456e-a455-fe3d8d2d695f" providerId="ADAL" clId="{F434C77F-8376-431E-9C45-47F258BA7B8C}" dt="2021-03-29T15:30:04.034" v="3512" actId="1076"/>
          <ac:picMkLst>
            <pc:docMk/>
            <pc:sldMk cId="4237985567" sldId="272"/>
            <ac:picMk id="4" creationId="{00D41030-0CC3-41B3-AEFC-4A4F1863F2E4}"/>
          </ac:picMkLst>
        </pc:picChg>
        <pc:picChg chg="add del mod">
          <ac:chgData name="Logan" userId="8f07ad53-eb7d-456e-a455-fe3d8d2d695f" providerId="ADAL" clId="{F434C77F-8376-431E-9C45-47F258BA7B8C}" dt="2021-03-29T15:28:02.351" v="3485" actId="478"/>
          <ac:picMkLst>
            <pc:docMk/>
            <pc:sldMk cId="4237985567" sldId="272"/>
            <ac:picMk id="5" creationId="{CDF2E9AA-E5F1-4E6C-A608-4DBFB18CA98C}"/>
          </ac:picMkLst>
        </pc:picChg>
        <pc:picChg chg="add del mod">
          <ac:chgData name="Logan" userId="8f07ad53-eb7d-456e-a455-fe3d8d2d695f" providerId="ADAL" clId="{F434C77F-8376-431E-9C45-47F258BA7B8C}" dt="2021-03-29T15:47:13.544" v="3806" actId="478"/>
          <ac:picMkLst>
            <pc:docMk/>
            <pc:sldMk cId="4237985567" sldId="272"/>
            <ac:picMk id="6" creationId="{28A97B95-FD20-4245-BB37-8AC4DBD871EA}"/>
          </ac:picMkLst>
        </pc:picChg>
        <pc:picChg chg="add mod">
          <ac:chgData name="Logan" userId="8f07ad53-eb7d-456e-a455-fe3d8d2d695f" providerId="ADAL" clId="{F434C77F-8376-431E-9C45-47F258BA7B8C}" dt="2021-03-29T15:29:47.206" v="3505" actId="1076"/>
          <ac:picMkLst>
            <pc:docMk/>
            <pc:sldMk cId="4237985567" sldId="272"/>
            <ac:picMk id="7" creationId="{FFF344BF-7FF7-42E9-A02F-52A5537C469C}"/>
          </ac:picMkLst>
        </pc:picChg>
        <pc:picChg chg="add mod">
          <ac:chgData name="Logan" userId="8f07ad53-eb7d-456e-a455-fe3d8d2d695f" providerId="ADAL" clId="{F434C77F-8376-431E-9C45-47F258BA7B8C}" dt="2021-03-29T15:32:22.326" v="3638" actId="1076"/>
          <ac:picMkLst>
            <pc:docMk/>
            <pc:sldMk cId="4237985567" sldId="272"/>
            <ac:picMk id="8" creationId="{255FB416-37EC-40BB-8EB1-8D79C07BE5CE}"/>
          </ac:picMkLst>
        </pc:picChg>
        <pc:picChg chg="add mod">
          <ac:chgData name="Logan" userId="8f07ad53-eb7d-456e-a455-fe3d8d2d695f" providerId="ADAL" clId="{F434C77F-8376-431E-9C45-47F258BA7B8C}" dt="2021-03-29T15:31:36.100" v="3552" actId="1076"/>
          <ac:picMkLst>
            <pc:docMk/>
            <pc:sldMk cId="4237985567" sldId="272"/>
            <ac:picMk id="9" creationId="{364E7F6A-C966-4B07-BC0A-D79CC33F0715}"/>
          </ac:picMkLst>
        </pc:picChg>
        <pc:picChg chg="add mod">
          <ac:chgData name="Logan" userId="8f07ad53-eb7d-456e-a455-fe3d8d2d695f" providerId="ADAL" clId="{F434C77F-8376-431E-9C45-47F258BA7B8C}" dt="2021-03-29T15:30:05.603" v="3513" actId="1076"/>
          <ac:picMkLst>
            <pc:docMk/>
            <pc:sldMk cId="4237985567" sldId="272"/>
            <ac:picMk id="10" creationId="{62D681DC-7DD0-41F4-AC50-14ECD7CD20CF}"/>
          </ac:picMkLst>
        </pc:picChg>
        <pc:picChg chg="add mod modCrop">
          <ac:chgData name="Logan" userId="8f07ad53-eb7d-456e-a455-fe3d8d2d695f" providerId="ADAL" clId="{F434C77F-8376-431E-9C45-47F258BA7B8C}" dt="2021-03-29T15:47:32.571" v="3818" actId="1076"/>
          <ac:picMkLst>
            <pc:docMk/>
            <pc:sldMk cId="4237985567" sldId="272"/>
            <ac:picMk id="20" creationId="{AACE9C7D-6A58-4210-B54E-1B4904F46F35}"/>
          </ac:picMkLst>
        </pc:picChg>
      </pc:sldChg>
      <pc:sldChg chg="addSp delSp modSp new del mod">
        <pc:chgData name="Logan" userId="8f07ad53-eb7d-456e-a455-fe3d8d2d695f" providerId="ADAL" clId="{F434C77F-8376-431E-9C45-47F258BA7B8C}" dt="2021-03-29T16:02:50.492" v="4093" actId="47"/>
        <pc:sldMkLst>
          <pc:docMk/>
          <pc:sldMk cId="1192632232" sldId="273"/>
        </pc:sldMkLst>
        <pc:spChg chg="mod">
          <ac:chgData name="Logan" userId="8f07ad53-eb7d-456e-a455-fe3d8d2d695f" providerId="ADAL" clId="{F434C77F-8376-431E-9C45-47F258BA7B8C}" dt="2021-03-29T14:31:27.828" v="2413" actId="20577"/>
          <ac:spMkLst>
            <pc:docMk/>
            <pc:sldMk cId="1192632232" sldId="273"/>
            <ac:spMk id="2" creationId="{94663EEC-D9C9-4311-BCF6-14DADAE39B1D}"/>
          </ac:spMkLst>
        </pc:spChg>
        <pc:spChg chg="mod">
          <ac:chgData name="Logan" userId="8f07ad53-eb7d-456e-a455-fe3d8d2d695f" providerId="ADAL" clId="{F434C77F-8376-431E-9C45-47F258BA7B8C}" dt="2021-03-29T15:58:18.386" v="4087" actId="14100"/>
          <ac:spMkLst>
            <pc:docMk/>
            <pc:sldMk cId="1192632232" sldId="273"/>
            <ac:spMk id="3" creationId="{BE528964-C3C8-4CFF-83F0-40DDA6D408FF}"/>
          </ac:spMkLst>
        </pc:spChg>
        <pc:spChg chg="add del mod">
          <ac:chgData name="Logan" userId="8f07ad53-eb7d-456e-a455-fe3d8d2d695f" providerId="ADAL" clId="{F434C77F-8376-431E-9C45-47F258BA7B8C}" dt="2021-03-29T16:02:49.148" v="4092"/>
          <ac:spMkLst>
            <pc:docMk/>
            <pc:sldMk cId="1192632232" sldId="273"/>
            <ac:spMk id="4" creationId="{24E114D2-6705-4E47-8FDA-6FBBAFDC4D23}"/>
          </ac:spMkLst>
        </pc:spChg>
      </pc:sldChg>
      <pc:sldChg chg="addSp modSp new mod">
        <pc:chgData name="Logan" userId="8f07ad53-eb7d-456e-a455-fe3d8d2d695f" providerId="ADAL" clId="{F434C77F-8376-431E-9C45-47F258BA7B8C}" dt="2021-03-29T16:23:42.275" v="4492" actId="114"/>
        <pc:sldMkLst>
          <pc:docMk/>
          <pc:sldMk cId="97841666" sldId="274"/>
        </pc:sldMkLst>
        <pc:spChg chg="mod">
          <ac:chgData name="Logan" userId="8f07ad53-eb7d-456e-a455-fe3d8d2d695f" providerId="ADAL" clId="{F434C77F-8376-431E-9C45-47F258BA7B8C}" dt="2021-03-29T14:45:03.171" v="2959" actId="1076"/>
          <ac:spMkLst>
            <pc:docMk/>
            <pc:sldMk cId="97841666" sldId="274"/>
            <ac:spMk id="2" creationId="{6FA699FF-D210-4531-B148-E06FB9A2BFAE}"/>
          </ac:spMkLst>
        </pc:spChg>
        <pc:spChg chg="mod">
          <ac:chgData name="Logan" userId="8f07ad53-eb7d-456e-a455-fe3d8d2d695f" providerId="ADAL" clId="{F434C77F-8376-431E-9C45-47F258BA7B8C}" dt="2021-03-29T14:34:24.494" v="2550" actId="20577"/>
          <ac:spMkLst>
            <pc:docMk/>
            <pc:sldMk cId="97841666" sldId="274"/>
            <ac:spMk id="3" creationId="{F853467F-1E3D-4E05-AEB9-AEB20E533CC6}"/>
          </ac:spMkLst>
        </pc:spChg>
        <pc:spChg chg="mod">
          <ac:chgData name="Logan" userId="8f07ad53-eb7d-456e-a455-fe3d8d2d695f" providerId="ADAL" clId="{F434C77F-8376-431E-9C45-47F258BA7B8C}" dt="2021-03-29T14:44:33.957" v="2947" actId="20577"/>
          <ac:spMkLst>
            <pc:docMk/>
            <pc:sldMk cId="97841666" sldId="274"/>
            <ac:spMk id="4" creationId="{C02F0599-5B2C-416D-90A4-EC65C99D1EE1}"/>
          </ac:spMkLst>
        </pc:spChg>
        <pc:spChg chg="mod">
          <ac:chgData name="Logan" userId="8f07ad53-eb7d-456e-a455-fe3d8d2d695f" providerId="ADAL" clId="{F434C77F-8376-431E-9C45-47F258BA7B8C}" dt="2021-03-29T14:34:13.523" v="2542" actId="20577"/>
          <ac:spMkLst>
            <pc:docMk/>
            <pc:sldMk cId="97841666" sldId="274"/>
            <ac:spMk id="5" creationId="{2D9DB454-1250-42BE-9883-6FEA27227A1E}"/>
          </ac:spMkLst>
        </pc:spChg>
        <pc:spChg chg="mod">
          <ac:chgData name="Logan" userId="8f07ad53-eb7d-456e-a455-fe3d8d2d695f" providerId="ADAL" clId="{F434C77F-8376-431E-9C45-47F258BA7B8C}" dt="2021-03-29T14:36:35.524" v="2742" actId="20577"/>
          <ac:spMkLst>
            <pc:docMk/>
            <pc:sldMk cId="97841666" sldId="274"/>
            <ac:spMk id="6" creationId="{55C96BE1-45C2-41EC-941F-4EB43D07DBF1}"/>
          </ac:spMkLst>
        </pc:spChg>
        <pc:spChg chg="add mod">
          <ac:chgData name="Logan" userId="8f07ad53-eb7d-456e-a455-fe3d8d2d695f" providerId="ADAL" clId="{F434C77F-8376-431E-9C45-47F258BA7B8C}" dt="2021-03-29T15:02:54.283" v="3260" actId="1076"/>
          <ac:spMkLst>
            <pc:docMk/>
            <pc:sldMk cId="97841666" sldId="274"/>
            <ac:spMk id="8" creationId="{C6FF96D9-BA89-44C9-A4E4-97F4E4B12C67}"/>
          </ac:spMkLst>
        </pc:spChg>
        <pc:spChg chg="add mod">
          <ac:chgData name="Logan" userId="8f07ad53-eb7d-456e-a455-fe3d8d2d695f" providerId="ADAL" clId="{F434C77F-8376-431E-9C45-47F258BA7B8C}" dt="2021-03-29T15:02:58.964" v="3261" actId="1076"/>
          <ac:spMkLst>
            <pc:docMk/>
            <pc:sldMk cId="97841666" sldId="274"/>
            <ac:spMk id="9" creationId="{44456BDE-EDAC-4EBE-8CFD-6EE4D316F147}"/>
          </ac:spMkLst>
        </pc:spChg>
        <pc:spChg chg="add mod">
          <ac:chgData name="Logan" userId="8f07ad53-eb7d-456e-a455-fe3d8d2d695f" providerId="ADAL" clId="{F434C77F-8376-431E-9C45-47F258BA7B8C}" dt="2021-03-29T15:03:01.601" v="3262" actId="1076"/>
          <ac:spMkLst>
            <pc:docMk/>
            <pc:sldMk cId="97841666" sldId="274"/>
            <ac:spMk id="10" creationId="{681176A8-B115-4F8F-BC41-0778DB293F0D}"/>
          </ac:spMkLst>
        </pc:spChg>
        <pc:spChg chg="add mod">
          <ac:chgData name="Logan" userId="8f07ad53-eb7d-456e-a455-fe3d8d2d695f" providerId="ADAL" clId="{F434C77F-8376-431E-9C45-47F258BA7B8C}" dt="2021-03-29T16:06:10.410" v="4345" actId="1076"/>
          <ac:spMkLst>
            <pc:docMk/>
            <pc:sldMk cId="97841666" sldId="274"/>
            <ac:spMk id="11" creationId="{17B71073-9C47-4F65-9860-B17488356AE8}"/>
          </ac:spMkLst>
        </pc:spChg>
        <pc:spChg chg="add mod">
          <ac:chgData name="Logan" userId="8f07ad53-eb7d-456e-a455-fe3d8d2d695f" providerId="ADAL" clId="{F434C77F-8376-431E-9C45-47F258BA7B8C}" dt="2021-03-29T16:23:42.275" v="4492" actId="114"/>
          <ac:spMkLst>
            <pc:docMk/>
            <pc:sldMk cId="97841666" sldId="274"/>
            <ac:spMk id="12" creationId="{AF740C32-C64F-4C9B-919E-8B32E22FC640}"/>
          </ac:spMkLst>
        </pc:spChg>
        <pc:picChg chg="add mod modCrop">
          <ac:chgData name="Logan" userId="8f07ad53-eb7d-456e-a455-fe3d8d2d695f" providerId="ADAL" clId="{F434C77F-8376-431E-9C45-47F258BA7B8C}" dt="2021-03-29T15:02:51.192" v="3259" actId="1076"/>
          <ac:picMkLst>
            <pc:docMk/>
            <pc:sldMk cId="97841666" sldId="274"/>
            <ac:picMk id="7" creationId="{A734A599-CBA0-4F42-997F-A9DC8C3C4060}"/>
          </ac:picMkLst>
        </pc:picChg>
      </pc:sldChg>
      <pc:sldChg chg="modSp new mod">
        <pc:chgData name="Logan" userId="8f07ad53-eb7d-456e-a455-fe3d8d2d695f" providerId="ADAL" clId="{F434C77F-8376-431E-9C45-47F258BA7B8C}" dt="2021-03-29T16:25:12.145" v="4539" actId="20577"/>
        <pc:sldMkLst>
          <pc:docMk/>
          <pc:sldMk cId="349622832" sldId="275"/>
        </pc:sldMkLst>
        <pc:spChg chg="mod">
          <ac:chgData name="Logan" userId="8f07ad53-eb7d-456e-a455-fe3d8d2d695f" providerId="ADAL" clId="{F434C77F-8376-431E-9C45-47F258BA7B8C}" dt="2021-03-29T14:49:24.332" v="2971" actId="20577"/>
          <ac:spMkLst>
            <pc:docMk/>
            <pc:sldMk cId="349622832" sldId="275"/>
            <ac:spMk id="2" creationId="{D62ED68C-8EE3-4C59-A055-1B48C490AA38}"/>
          </ac:spMkLst>
        </pc:spChg>
        <pc:spChg chg="mod">
          <ac:chgData name="Logan" userId="8f07ad53-eb7d-456e-a455-fe3d8d2d695f" providerId="ADAL" clId="{F434C77F-8376-431E-9C45-47F258BA7B8C}" dt="2021-03-29T16:25:12.145" v="4539" actId="20577"/>
          <ac:spMkLst>
            <pc:docMk/>
            <pc:sldMk cId="349622832" sldId="275"/>
            <ac:spMk id="3" creationId="{FBA70313-32F2-4784-BAD0-7B77374FE9B9}"/>
          </ac:spMkLst>
        </pc:spChg>
      </pc:sldChg>
      <pc:sldChg chg="addSp delSp modSp new mod">
        <pc:chgData name="Logan" userId="8f07ad53-eb7d-456e-a455-fe3d8d2d695f" providerId="ADAL" clId="{F434C77F-8376-431E-9C45-47F258BA7B8C}" dt="2021-03-29T15:26:42.992" v="3477" actId="1076"/>
        <pc:sldMkLst>
          <pc:docMk/>
          <pc:sldMk cId="1383905640" sldId="276"/>
        </pc:sldMkLst>
        <pc:spChg chg="mod">
          <ac:chgData name="Logan" userId="8f07ad53-eb7d-456e-a455-fe3d8d2d695f" providerId="ADAL" clId="{F434C77F-8376-431E-9C45-47F258BA7B8C}" dt="2021-03-29T14:54:28.903" v="3234" actId="20577"/>
          <ac:spMkLst>
            <pc:docMk/>
            <pc:sldMk cId="1383905640" sldId="276"/>
            <ac:spMk id="2" creationId="{980FA02B-EC36-4B5C-9699-3BDE9A9D37D1}"/>
          </ac:spMkLst>
        </pc:spChg>
        <pc:spChg chg="del">
          <ac:chgData name="Logan" userId="8f07ad53-eb7d-456e-a455-fe3d8d2d695f" providerId="ADAL" clId="{F434C77F-8376-431E-9C45-47F258BA7B8C}" dt="2021-03-29T15:21:34.765" v="3278" actId="478"/>
          <ac:spMkLst>
            <pc:docMk/>
            <pc:sldMk cId="1383905640" sldId="276"/>
            <ac:spMk id="3" creationId="{36A6A429-9E33-4720-93B7-94D69744013B}"/>
          </ac:spMkLst>
        </pc:spChg>
        <pc:spChg chg="add mod">
          <ac:chgData name="Logan" userId="8f07ad53-eb7d-456e-a455-fe3d8d2d695f" providerId="ADAL" clId="{F434C77F-8376-431E-9C45-47F258BA7B8C}" dt="2021-03-29T15:25:51.441" v="3407" actId="1076"/>
          <ac:spMkLst>
            <pc:docMk/>
            <pc:sldMk cId="1383905640" sldId="276"/>
            <ac:spMk id="35" creationId="{6603733B-71FD-4EF4-AE16-3892D5E3BA7C}"/>
          </ac:spMkLst>
        </pc:spChg>
        <pc:spChg chg="add mod">
          <ac:chgData name="Logan" userId="8f07ad53-eb7d-456e-a455-fe3d8d2d695f" providerId="ADAL" clId="{F434C77F-8376-431E-9C45-47F258BA7B8C}" dt="2021-03-29T15:26:15.545" v="3430" actId="1076"/>
          <ac:spMkLst>
            <pc:docMk/>
            <pc:sldMk cId="1383905640" sldId="276"/>
            <ac:spMk id="36" creationId="{97FFB873-691C-4182-BFDE-E6591DC6F26F}"/>
          </ac:spMkLst>
        </pc:spChg>
        <pc:spChg chg="add del mod">
          <ac:chgData name="Logan" userId="8f07ad53-eb7d-456e-a455-fe3d8d2d695f" providerId="ADAL" clId="{F434C77F-8376-431E-9C45-47F258BA7B8C}" dt="2021-03-29T15:26:23.774" v="3447" actId="478"/>
          <ac:spMkLst>
            <pc:docMk/>
            <pc:sldMk cId="1383905640" sldId="276"/>
            <ac:spMk id="38" creationId="{58466F50-DD8E-4670-846F-7CBBB52F779D}"/>
          </ac:spMkLst>
        </pc:spChg>
        <pc:spChg chg="add mod">
          <ac:chgData name="Logan" userId="8f07ad53-eb7d-456e-a455-fe3d8d2d695f" providerId="ADAL" clId="{F434C77F-8376-431E-9C45-47F258BA7B8C}" dt="2021-03-29T15:26:42.992" v="3477" actId="1076"/>
          <ac:spMkLst>
            <pc:docMk/>
            <pc:sldMk cId="1383905640" sldId="276"/>
            <ac:spMk id="39" creationId="{D7E6F6C6-952C-4558-86F2-CF6CF7664532}"/>
          </ac:spMkLst>
        </pc:spChg>
        <pc:picChg chg="add mod">
          <ac:chgData name="Logan" userId="8f07ad53-eb7d-456e-a455-fe3d8d2d695f" providerId="ADAL" clId="{F434C77F-8376-431E-9C45-47F258BA7B8C}" dt="2021-03-29T15:22:57.544" v="3345" actId="1076"/>
          <ac:picMkLst>
            <pc:docMk/>
            <pc:sldMk cId="1383905640" sldId="276"/>
            <ac:picMk id="4" creationId="{B24FA926-F433-455D-937B-1E4C9774E229}"/>
          </ac:picMkLst>
        </pc:picChg>
        <pc:picChg chg="add mod">
          <ac:chgData name="Logan" userId="8f07ad53-eb7d-456e-a455-fe3d8d2d695f" providerId="ADAL" clId="{F434C77F-8376-431E-9C45-47F258BA7B8C}" dt="2021-03-29T15:22:59.538" v="3346" actId="1076"/>
          <ac:picMkLst>
            <pc:docMk/>
            <pc:sldMk cId="1383905640" sldId="276"/>
            <ac:picMk id="5" creationId="{0E9FBEDC-E083-4A55-B34F-C5F26DB47D68}"/>
          </ac:picMkLst>
        </pc:picChg>
        <pc:picChg chg="add mod">
          <ac:chgData name="Logan" userId="8f07ad53-eb7d-456e-a455-fe3d8d2d695f" providerId="ADAL" clId="{F434C77F-8376-431E-9C45-47F258BA7B8C}" dt="2021-03-29T15:24:52.964" v="3377" actId="1076"/>
          <ac:picMkLst>
            <pc:docMk/>
            <pc:sldMk cId="1383905640" sldId="276"/>
            <ac:picMk id="6" creationId="{0012CB64-6838-49D1-9EB6-B495663B65E9}"/>
          </ac:picMkLst>
        </pc:picChg>
        <pc:picChg chg="add mod">
          <ac:chgData name="Logan" userId="8f07ad53-eb7d-456e-a455-fe3d8d2d695f" providerId="ADAL" clId="{F434C77F-8376-431E-9C45-47F258BA7B8C}" dt="2021-03-29T15:24:53.971" v="3378" actId="1076"/>
          <ac:picMkLst>
            <pc:docMk/>
            <pc:sldMk cId="1383905640" sldId="276"/>
            <ac:picMk id="7" creationId="{3112A071-E7EE-4234-94E8-C82565DFF10E}"/>
          </ac:picMkLst>
        </pc:picChg>
        <pc:picChg chg="add mod">
          <ac:chgData name="Logan" userId="8f07ad53-eb7d-456e-a455-fe3d8d2d695f" providerId="ADAL" clId="{F434C77F-8376-431E-9C45-47F258BA7B8C}" dt="2021-03-29T15:24:41.299" v="3373" actId="1076"/>
          <ac:picMkLst>
            <pc:docMk/>
            <pc:sldMk cId="1383905640" sldId="276"/>
            <ac:picMk id="8" creationId="{1B56168D-FAA7-48FA-AE5C-9A8FC95A3DAB}"/>
          </ac:picMkLst>
        </pc:picChg>
        <pc:picChg chg="add mod">
          <ac:chgData name="Logan" userId="8f07ad53-eb7d-456e-a455-fe3d8d2d695f" providerId="ADAL" clId="{F434C77F-8376-431E-9C45-47F258BA7B8C}" dt="2021-03-29T15:24:42.853" v="3374" actId="1076"/>
          <ac:picMkLst>
            <pc:docMk/>
            <pc:sldMk cId="1383905640" sldId="276"/>
            <ac:picMk id="9" creationId="{8CE95AF0-5831-4B5A-9FA0-C7EFA237D2C1}"/>
          </ac:picMkLst>
        </pc:picChg>
        <pc:cxnChg chg="add mod">
          <ac:chgData name="Logan" userId="8f07ad53-eb7d-456e-a455-fe3d8d2d695f" providerId="ADAL" clId="{F434C77F-8376-431E-9C45-47F258BA7B8C}" dt="2021-03-29T15:24:06.987" v="3364" actId="14100"/>
          <ac:cxnSpMkLst>
            <pc:docMk/>
            <pc:sldMk cId="1383905640" sldId="276"/>
            <ac:cxnSpMk id="11" creationId="{63784D01-55CF-45E6-A5D9-F1ABFEBEE11F}"/>
          </ac:cxnSpMkLst>
        </pc:cxnChg>
        <pc:cxnChg chg="add">
          <ac:chgData name="Logan" userId="8f07ad53-eb7d-456e-a455-fe3d8d2d695f" providerId="ADAL" clId="{F434C77F-8376-431E-9C45-47F258BA7B8C}" dt="2021-03-29T15:23:42.087" v="3361" actId="11529"/>
          <ac:cxnSpMkLst>
            <pc:docMk/>
            <pc:sldMk cId="1383905640" sldId="276"/>
            <ac:cxnSpMk id="13" creationId="{F1DCBC99-62B9-4B01-9803-1E2137AF0758}"/>
          </ac:cxnSpMkLst>
        </pc:cxnChg>
        <pc:cxnChg chg="add">
          <ac:chgData name="Logan" userId="8f07ad53-eb7d-456e-a455-fe3d8d2d695f" providerId="ADAL" clId="{F434C77F-8376-431E-9C45-47F258BA7B8C}" dt="2021-03-29T15:23:58.430" v="3362" actId="11529"/>
          <ac:cxnSpMkLst>
            <pc:docMk/>
            <pc:sldMk cId="1383905640" sldId="276"/>
            <ac:cxnSpMk id="15" creationId="{DBFFF5D6-6344-4343-A095-E31BF4A828C7}"/>
          </ac:cxnSpMkLst>
        </pc:cxnChg>
        <pc:cxnChg chg="add">
          <ac:chgData name="Logan" userId="8f07ad53-eb7d-456e-a455-fe3d8d2d695f" providerId="ADAL" clId="{F434C77F-8376-431E-9C45-47F258BA7B8C}" dt="2021-03-29T15:24:05.073" v="3363" actId="11529"/>
          <ac:cxnSpMkLst>
            <pc:docMk/>
            <pc:sldMk cId="1383905640" sldId="276"/>
            <ac:cxnSpMk id="17" creationId="{34656A9B-48D3-44B4-B7F9-C9FEB372CF64}"/>
          </ac:cxnSpMkLst>
        </pc:cxnChg>
        <pc:cxnChg chg="add">
          <ac:chgData name="Logan" userId="8f07ad53-eb7d-456e-a455-fe3d8d2d695f" providerId="ADAL" clId="{F434C77F-8376-431E-9C45-47F258BA7B8C}" dt="2021-03-29T15:24:12.567" v="3365" actId="11529"/>
          <ac:cxnSpMkLst>
            <pc:docMk/>
            <pc:sldMk cId="1383905640" sldId="276"/>
            <ac:cxnSpMk id="20" creationId="{6DF0B304-29B3-4409-9B0C-FAFAB227171A}"/>
          </ac:cxnSpMkLst>
        </pc:cxnChg>
        <pc:cxnChg chg="add">
          <ac:chgData name="Logan" userId="8f07ad53-eb7d-456e-a455-fe3d8d2d695f" providerId="ADAL" clId="{F434C77F-8376-431E-9C45-47F258BA7B8C}" dt="2021-03-29T15:24:18.067" v="3366" actId="11529"/>
          <ac:cxnSpMkLst>
            <pc:docMk/>
            <pc:sldMk cId="1383905640" sldId="276"/>
            <ac:cxnSpMk id="22" creationId="{A9026F28-0122-4B66-947D-7957447293CD}"/>
          </ac:cxnSpMkLst>
        </pc:cxnChg>
        <pc:cxnChg chg="add">
          <ac:chgData name="Logan" userId="8f07ad53-eb7d-456e-a455-fe3d8d2d695f" providerId="ADAL" clId="{F434C77F-8376-431E-9C45-47F258BA7B8C}" dt="2021-03-29T15:24:24.543" v="3367" actId="11529"/>
          <ac:cxnSpMkLst>
            <pc:docMk/>
            <pc:sldMk cId="1383905640" sldId="276"/>
            <ac:cxnSpMk id="24" creationId="{20A4DE42-6487-48BA-AF45-9243C49E39DA}"/>
          </ac:cxnSpMkLst>
        </pc:cxnChg>
        <pc:cxnChg chg="add">
          <ac:chgData name="Logan" userId="8f07ad53-eb7d-456e-a455-fe3d8d2d695f" providerId="ADAL" clId="{F434C77F-8376-431E-9C45-47F258BA7B8C}" dt="2021-03-29T15:24:28.987" v="3368" actId="11529"/>
          <ac:cxnSpMkLst>
            <pc:docMk/>
            <pc:sldMk cId="1383905640" sldId="276"/>
            <ac:cxnSpMk id="26" creationId="{6E56B8EF-F07E-4DB4-BC50-438744A7BF44}"/>
          </ac:cxnSpMkLst>
        </pc:cxnChg>
        <pc:cxnChg chg="add del">
          <ac:chgData name="Logan" userId="8f07ad53-eb7d-456e-a455-fe3d8d2d695f" providerId="ADAL" clId="{F434C77F-8376-431E-9C45-47F258BA7B8C}" dt="2021-03-29T15:25:01.238" v="3380" actId="478"/>
          <ac:cxnSpMkLst>
            <pc:docMk/>
            <pc:sldMk cId="1383905640" sldId="276"/>
            <ac:cxnSpMk id="28" creationId="{DD64384B-8192-4E89-A2D7-4B56D632CB13}"/>
          </ac:cxnSpMkLst>
        </pc:cxnChg>
        <pc:cxnChg chg="add">
          <ac:chgData name="Logan" userId="8f07ad53-eb7d-456e-a455-fe3d8d2d695f" providerId="ADAL" clId="{F434C77F-8376-431E-9C45-47F258BA7B8C}" dt="2021-03-29T15:25:05.250" v="3381" actId="11529"/>
          <ac:cxnSpMkLst>
            <pc:docMk/>
            <pc:sldMk cId="1383905640" sldId="276"/>
            <ac:cxnSpMk id="30" creationId="{F7AD4E77-2104-4485-9AE3-21FF452AC744}"/>
          </ac:cxnSpMkLst>
        </pc:cxnChg>
        <pc:cxnChg chg="add mod">
          <ac:chgData name="Logan" userId="8f07ad53-eb7d-456e-a455-fe3d8d2d695f" providerId="ADAL" clId="{F434C77F-8376-431E-9C45-47F258BA7B8C}" dt="2021-03-29T15:26:12.504" v="3429" actId="14100"/>
          <ac:cxnSpMkLst>
            <pc:docMk/>
            <pc:sldMk cId="1383905640" sldId="276"/>
            <ac:cxnSpMk id="32" creationId="{049F8732-188B-49AD-85EA-3510A13F56BB}"/>
          </ac:cxnSpMkLst>
        </pc:cxnChg>
        <pc:cxnChg chg="add">
          <ac:chgData name="Logan" userId="8f07ad53-eb7d-456e-a455-fe3d8d2d695f" providerId="ADAL" clId="{F434C77F-8376-431E-9C45-47F258BA7B8C}" dt="2021-03-29T15:25:16.590" v="3383" actId="11529"/>
          <ac:cxnSpMkLst>
            <pc:docMk/>
            <pc:sldMk cId="1383905640" sldId="276"/>
            <ac:cxnSpMk id="34" creationId="{0F3EAFC4-091C-4273-B07A-CF5F0543D17B}"/>
          </ac:cxnSpMkLst>
        </pc:cxnChg>
      </pc:sldChg>
      <pc:sldChg chg="addSp delSp modSp new mod">
        <pc:chgData name="Logan" userId="8f07ad53-eb7d-456e-a455-fe3d8d2d695f" providerId="ADAL" clId="{F434C77F-8376-431E-9C45-47F258BA7B8C}" dt="2021-03-30T14:27:19.229" v="4707" actId="1076"/>
        <pc:sldMkLst>
          <pc:docMk/>
          <pc:sldMk cId="139914732" sldId="277"/>
        </pc:sldMkLst>
        <pc:spChg chg="mod">
          <ac:chgData name="Logan" userId="8f07ad53-eb7d-456e-a455-fe3d8d2d695f" providerId="ADAL" clId="{F434C77F-8376-431E-9C45-47F258BA7B8C}" dt="2021-03-29T14:54:41.821" v="3246" actId="20577"/>
          <ac:spMkLst>
            <pc:docMk/>
            <pc:sldMk cId="139914732" sldId="277"/>
            <ac:spMk id="2" creationId="{EE5913E4-4054-4BAC-9D3B-CDDE0F371CAF}"/>
          </ac:spMkLst>
        </pc:spChg>
        <pc:spChg chg="del">
          <ac:chgData name="Logan" userId="8f07ad53-eb7d-456e-a455-fe3d8d2d695f" providerId="ADAL" clId="{F434C77F-8376-431E-9C45-47F258BA7B8C}" dt="2021-03-29T15:33:19.720" v="3696" actId="478"/>
          <ac:spMkLst>
            <pc:docMk/>
            <pc:sldMk cId="139914732" sldId="277"/>
            <ac:spMk id="3" creationId="{35D0E689-0850-485A-9BE4-01ACD8EE874E}"/>
          </ac:spMkLst>
        </pc:spChg>
        <pc:grpChg chg="add mod">
          <ac:chgData name="Logan" userId="8f07ad53-eb7d-456e-a455-fe3d8d2d695f" providerId="ADAL" clId="{F434C77F-8376-431E-9C45-47F258BA7B8C}" dt="2021-03-29T15:44:05.666" v="3796" actId="1076"/>
          <ac:grpSpMkLst>
            <pc:docMk/>
            <pc:sldMk cId="139914732" sldId="277"/>
            <ac:grpSpMk id="13" creationId="{DC6A42C3-66E5-40AD-A4D3-492DB11A8EB4}"/>
          </ac:grpSpMkLst>
        </pc:grpChg>
        <pc:grpChg chg="add mod">
          <ac:chgData name="Logan" userId="8f07ad53-eb7d-456e-a455-fe3d8d2d695f" providerId="ADAL" clId="{F434C77F-8376-431E-9C45-47F258BA7B8C}" dt="2021-03-29T15:44:04.058" v="3795" actId="14100"/>
          <ac:grpSpMkLst>
            <pc:docMk/>
            <pc:sldMk cId="139914732" sldId="277"/>
            <ac:grpSpMk id="14" creationId="{0BEED5B7-81BB-4A92-960D-600D7EAC682E}"/>
          </ac:grpSpMkLst>
        </pc:grpChg>
        <pc:picChg chg="add mod">
          <ac:chgData name="Logan" userId="8f07ad53-eb7d-456e-a455-fe3d8d2d695f" providerId="ADAL" clId="{F434C77F-8376-431E-9C45-47F258BA7B8C}" dt="2021-03-29T15:40:52.578" v="3755" actId="164"/>
          <ac:picMkLst>
            <pc:docMk/>
            <pc:sldMk cId="139914732" sldId="277"/>
            <ac:picMk id="4" creationId="{D13CC0B1-E2AA-4788-A69D-96759CE5D815}"/>
          </ac:picMkLst>
        </pc:picChg>
        <pc:picChg chg="add mod">
          <ac:chgData name="Logan" userId="8f07ad53-eb7d-456e-a455-fe3d8d2d695f" providerId="ADAL" clId="{F434C77F-8376-431E-9C45-47F258BA7B8C}" dt="2021-03-29T15:40:52.578" v="3755" actId="164"/>
          <ac:picMkLst>
            <pc:docMk/>
            <pc:sldMk cId="139914732" sldId="277"/>
            <ac:picMk id="5" creationId="{1AABC5C2-C5CB-43E4-AD64-D8B111CE39AE}"/>
          </ac:picMkLst>
        </pc:picChg>
        <pc:picChg chg="add mod">
          <ac:chgData name="Logan" userId="8f07ad53-eb7d-456e-a455-fe3d8d2d695f" providerId="ADAL" clId="{F434C77F-8376-431E-9C45-47F258BA7B8C}" dt="2021-03-29T15:40:52.578" v="3755" actId="164"/>
          <ac:picMkLst>
            <pc:docMk/>
            <pc:sldMk cId="139914732" sldId="277"/>
            <ac:picMk id="6" creationId="{28869679-AB63-431B-A9D0-2060B685B35E}"/>
          </ac:picMkLst>
        </pc:picChg>
        <pc:picChg chg="add mod modCrop">
          <ac:chgData name="Logan" userId="8f07ad53-eb7d-456e-a455-fe3d8d2d695f" providerId="ADAL" clId="{F434C77F-8376-431E-9C45-47F258BA7B8C}" dt="2021-03-29T15:54:40.275" v="3858" actId="1076"/>
          <ac:picMkLst>
            <pc:docMk/>
            <pc:sldMk cId="139914732" sldId="277"/>
            <ac:picMk id="7" creationId="{B7650B37-DDA6-4822-B9AF-B28B358F2063}"/>
          </ac:picMkLst>
        </pc:picChg>
        <pc:picChg chg="add mod">
          <ac:chgData name="Logan" userId="8f07ad53-eb7d-456e-a455-fe3d8d2d695f" providerId="ADAL" clId="{F434C77F-8376-431E-9C45-47F258BA7B8C}" dt="2021-03-29T15:54:35.065" v="3857" actId="1076"/>
          <ac:picMkLst>
            <pc:docMk/>
            <pc:sldMk cId="139914732" sldId="277"/>
            <ac:picMk id="8" creationId="{889F8DB7-55D7-49C1-96E3-DA9E4D9430B3}"/>
          </ac:picMkLst>
        </pc:picChg>
        <pc:picChg chg="add mod">
          <ac:chgData name="Logan" userId="8f07ad53-eb7d-456e-a455-fe3d8d2d695f" providerId="ADAL" clId="{F434C77F-8376-431E-9C45-47F258BA7B8C}" dt="2021-03-29T15:54:03.687" v="3847" actId="1076"/>
          <ac:picMkLst>
            <pc:docMk/>
            <pc:sldMk cId="139914732" sldId="277"/>
            <ac:picMk id="9" creationId="{CD7B53C2-78D1-4968-8049-4AFF92B41252}"/>
          </ac:picMkLst>
        </pc:picChg>
        <pc:picChg chg="add mod">
          <ac:chgData name="Logan" userId="8f07ad53-eb7d-456e-a455-fe3d8d2d695f" providerId="ADAL" clId="{F434C77F-8376-431E-9C45-47F258BA7B8C}" dt="2021-03-29T15:53:42.629" v="3837" actId="1076"/>
          <ac:picMkLst>
            <pc:docMk/>
            <pc:sldMk cId="139914732" sldId="277"/>
            <ac:picMk id="10" creationId="{942FDCBD-9F42-4D8A-891B-52126E367256}"/>
          </ac:picMkLst>
        </pc:picChg>
        <pc:picChg chg="add mod">
          <ac:chgData name="Logan" userId="8f07ad53-eb7d-456e-a455-fe3d8d2d695f" providerId="ADAL" clId="{F434C77F-8376-431E-9C45-47F258BA7B8C}" dt="2021-03-29T15:40:49.734" v="3754" actId="164"/>
          <ac:picMkLst>
            <pc:docMk/>
            <pc:sldMk cId="139914732" sldId="277"/>
            <ac:picMk id="11" creationId="{98A183FB-6F7B-4922-8440-AD77786445B0}"/>
          </ac:picMkLst>
        </pc:picChg>
        <pc:picChg chg="add mod">
          <ac:chgData name="Logan" userId="8f07ad53-eb7d-456e-a455-fe3d8d2d695f" providerId="ADAL" clId="{F434C77F-8376-431E-9C45-47F258BA7B8C}" dt="2021-03-29T15:40:49.734" v="3754" actId="164"/>
          <ac:picMkLst>
            <pc:docMk/>
            <pc:sldMk cId="139914732" sldId="277"/>
            <ac:picMk id="12" creationId="{BBBC892E-00A4-464D-B64B-B8314F49F018}"/>
          </ac:picMkLst>
        </pc:picChg>
        <pc:picChg chg="add mod">
          <ac:chgData name="Logan" userId="8f07ad53-eb7d-456e-a455-fe3d8d2d695f" providerId="ADAL" clId="{F434C77F-8376-431E-9C45-47F258BA7B8C}" dt="2021-03-29T15:54:45.383" v="3859" actId="14100"/>
          <ac:picMkLst>
            <pc:docMk/>
            <pc:sldMk cId="139914732" sldId="277"/>
            <ac:picMk id="15" creationId="{4CEF00E1-6F05-4813-88DD-BC74050FF206}"/>
          </ac:picMkLst>
        </pc:picChg>
        <pc:picChg chg="add mod">
          <ac:chgData name="Logan" userId="8f07ad53-eb7d-456e-a455-fe3d8d2d695f" providerId="ADAL" clId="{F434C77F-8376-431E-9C45-47F258BA7B8C}" dt="2021-03-30T14:27:19.229" v="4707" actId="1076"/>
          <ac:picMkLst>
            <pc:docMk/>
            <pc:sldMk cId="139914732" sldId="277"/>
            <ac:picMk id="16" creationId="{B829F2AD-3870-4D94-9A55-4AF2D89D7CAF}"/>
          </ac:picMkLst>
        </pc:picChg>
        <pc:picChg chg="add mod modCrop">
          <ac:chgData name="Logan" userId="8f07ad53-eb7d-456e-a455-fe3d8d2d695f" providerId="ADAL" clId="{F434C77F-8376-431E-9C45-47F258BA7B8C}" dt="2021-03-29T15:53:17.289" v="3824" actId="1076"/>
          <ac:picMkLst>
            <pc:docMk/>
            <pc:sldMk cId="139914732" sldId="277"/>
            <ac:picMk id="17" creationId="{18131502-ECC7-47F9-866C-ABF3E7D7AEE6}"/>
          </ac:picMkLst>
        </pc:picChg>
      </pc:sldChg>
      <pc:sldChg chg="modSp new del mod">
        <pc:chgData name="Logan" userId="8f07ad53-eb7d-456e-a455-fe3d8d2d695f" providerId="ADAL" clId="{F434C77F-8376-431E-9C45-47F258BA7B8C}" dt="2021-03-29T15:26:54.060" v="3478" actId="47"/>
        <pc:sldMkLst>
          <pc:docMk/>
          <pc:sldMk cId="373972697" sldId="278"/>
        </pc:sldMkLst>
        <pc:spChg chg="mod">
          <ac:chgData name="Logan" userId="8f07ad53-eb7d-456e-a455-fe3d8d2d695f" providerId="ADAL" clId="{F434C77F-8376-431E-9C45-47F258BA7B8C}" dt="2021-03-29T15:22:23.158" v="3340" actId="20577"/>
          <ac:spMkLst>
            <pc:docMk/>
            <pc:sldMk cId="373972697" sldId="278"/>
            <ac:spMk id="2" creationId="{10AD65FB-76D9-477D-A261-ED67531F5EED}"/>
          </ac:spMkLst>
        </pc:spChg>
      </pc:sldChg>
      <pc:sldChg chg="modSp new mod ord">
        <pc:chgData name="Logan" userId="8f07ad53-eb7d-456e-a455-fe3d8d2d695f" providerId="ADAL" clId="{F434C77F-8376-431E-9C45-47F258BA7B8C}" dt="2021-03-29T16:24:50.306" v="4502" actId="20577"/>
        <pc:sldMkLst>
          <pc:docMk/>
          <pc:sldMk cId="927258547" sldId="278"/>
        </pc:sldMkLst>
        <pc:spChg chg="mod">
          <ac:chgData name="Logan" userId="8f07ad53-eb7d-456e-a455-fe3d8d2d695f" providerId="ADAL" clId="{F434C77F-8376-431E-9C45-47F258BA7B8C}" dt="2021-03-29T16:03:08.920" v="4114" actId="20577"/>
          <ac:spMkLst>
            <pc:docMk/>
            <pc:sldMk cId="927258547" sldId="278"/>
            <ac:spMk id="2" creationId="{8578567A-D02A-451D-955F-36C1A307977A}"/>
          </ac:spMkLst>
        </pc:spChg>
        <pc:spChg chg="mod">
          <ac:chgData name="Logan" userId="8f07ad53-eb7d-456e-a455-fe3d8d2d695f" providerId="ADAL" clId="{F434C77F-8376-431E-9C45-47F258BA7B8C}" dt="2021-03-29T16:03:35.519" v="4161" actId="403"/>
          <ac:spMkLst>
            <pc:docMk/>
            <pc:sldMk cId="927258547" sldId="278"/>
            <ac:spMk id="3" creationId="{B163F245-CAA3-4A46-84E0-3B7DE0A3FF15}"/>
          </ac:spMkLst>
        </pc:spChg>
        <pc:spChg chg="mod">
          <ac:chgData name="Logan" userId="8f07ad53-eb7d-456e-a455-fe3d8d2d695f" providerId="ADAL" clId="{F434C77F-8376-431E-9C45-47F258BA7B8C}" dt="2021-03-29T16:03:32.382" v="4160" actId="403"/>
          <ac:spMkLst>
            <pc:docMk/>
            <pc:sldMk cId="927258547" sldId="278"/>
            <ac:spMk id="4" creationId="{AC0F4A02-DCB9-45F2-8C9C-748BB853ACF2}"/>
          </ac:spMkLst>
        </pc:spChg>
        <pc:spChg chg="mod">
          <ac:chgData name="Logan" userId="8f07ad53-eb7d-456e-a455-fe3d8d2d695f" providerId="ADAL" clId="{F434C77F-8376-431E-9C45-47F258BA7B8C}" dt="2021-03-29T16:05:10.002" v="4344" actId="20577"/>
          <ac:spMkLst>
            <pc:docMk/>
            <pc:sldMk cId="927258547" sldId="278"/>
            <ac:spMk id="5" creationId="{8D79BCF3-92CB-4BBA-AEDD-57FF61982E2C}"/>
          </ac:spMkLst>
        </pc:spChg>
        <pc:spChg chg="mod">
          <ac:chgData name="Logan" userId="8f07ad53-eb7d-456e-a455-fe3d8d2d695f" providerId="ADAL" clId="{F434C77F-8376-431E-9C45-47F258BA7B8C}" dt="2021-03-29T16:24:50.306" v="4502" actId="20577"/>
          <ac:spMkLst>
            <pc:docMk/>
            <pc:sldMk cId="927258547" sldId="278"/>
            <ac:spMk id="6" creationId="{97517DD2-96D5-48F8-8279-36675151ECDD}"/>
          </ac:spMkLst>
        </pc:spChg>
      </pc:sldChg>
      <pc:sldChg chg="new del">
        <pc:chgData name="Logan" userId="8f07ad53-eb7d-456e-a455-fe3d8d2d695f" providerId="ADAL" clId="{F434C77F-8376-431E-9C45-47F258BA7B8C}" dt="2021-03-29T16:02:55.024" v="4095" actId="47"/>
        <pc:sldMkLst>
          <pc:docMk/>
          <pc:sldMk cId="2869795809" sldId="278"/>
        </pc:sldMkLst>
      </pc:sldChg>
      <pc:sldMasterChg chg="delSldLayout">
        <pc:chgData name="Logan" userId="8f07ad53-eb7d-456e-a455-fe3d8d2d695f" providerId="ADAL" clId="{F434C77F-8376-431E-9C45-47F258BA7B8C}" dt="2021-03-28T22:55:02.211" v="106" actId="2696"/>
        <pc:sldMasterMkLst>
          <pc:docMk/>
          <pc:sldMasterMk cId="578860789" sldId="2147483694"/>
        </pc:sldMasterMkLst>
        <pc:sldLayoutChg chg="del">
          <pc:chgData name="Logan" userId="8f07ad53-eb7d-456e-a455-fe3d8d2d695f" providerId="ADAL" clId="{F434C77F-8376-431E-9C45-47F258BA7B8C}" dt="2021-03-28T22:55:02.211" v="106" actId="2696"/>
          <pc:sldLayoutMkLst>
            <pc:docMk/>
            <pc:sldMasterMk cId="578860789" sldId="2147483694"/>
            <pc:sldLayoutMk cId="341276355" sldId="2147483705"/>
          </pc:sldLayoutMkLst>
        </pc:sldLayoutChg>
      </pc:sldMasterChg>
    </pc:docChg>
  </pc:docChgLst>
  <pc:docChgLst>
    <pc:chgData name="Logan M Kossel" userId="8f07ad53-eb7d-456e-a455-fe3d8d2d695f" providerId="ADAL" clId="{713CBB1F-2DCC-4B9F-BD65-AF3E8F817004}"/>
    <pc:docChg chg="modSld">
      <pc:chgData name="Logan M Kossel" userId="8f07ad53-eb7d-456e-a455-fe3d8d2d695f" providerId="ADAL" clId="{713CBB1F-2DCC-4B9F-BD65-AF3E8F817004}" dt="2021-08-11T17:59:29.301" v="2" actId="164"/>
      <pc:docMkLst>
        <pc:docMk/>
      </pc:docMkLst>
      <pc:sldChg chg="addSp modSp">
        <pc:chgData name="Logan M Kossel" userId="8f07ad53-eb7d-456e-a455-fe3d8d2d695f" providerId="ADAL" clId="{713CBB1F-2DCC-4B9F-BD65-AF3E8F817004}" dt="2021-08-11T16:47:37.815" v="0" actId="164"/>
        <pc:sldMkLst>
          <pc:docMk/>
          <pc:sldMk cId="2795208106" sldId="264"/>
        </pc:sldMkLst>
        <pc:spChg chg="mod">
          <ac:chgData name="Logan M Kossel" userId="8f07ad53-eb7d-456e-a455-fe3d8d2d695f" providerId="ADAL" clId="{713CBB1F-2DCC-4B9F-BD65-AF3E8F817004}" dt="2021-08-11T16:47:37.815" v="0" actId="164"/>
          <ac:spMkLst>
            <pc:docMk/>
            <pc:sldMk cId="2795208106" sldId="264"/>
            <ac:spMk id="8" creationId="{439690FE-5206-473F-A906-59DAFBE83B24}"/>
          </ac:spMkLst>
        </pc:spChg>
        <pc:spChg chg="mod">
          <ac:chgData name="Logan M Kossel" userId="8f07ad53-eb7d-456e-a455-fe3d8d2d695f" providerId="ADAL" clId="{713CBB1F-2DCC-4B9F-BD65-AF3E8F817004}" dt="2021-08-11T16:47:37.815" v="0" actId="164"/>
          <ac:spMkLst>
            <pc:docMk/>
            <pc:sldMk cId="2795208106" sldId="264"/>
            <ac:spMk id="9" creationId="{D46D391F-B195-4759-8412-C5399B8D4527}"/>
          </ac:spMkLst>
        </pc:spChg>
        <pc:grpChg chg="add mod">
          <ac:chgData name="Logan M Kossel" userId="8f07ad53-eb7d-456e-a455-fe3d8d2d695f" providerId="ADAL" clId="{713CBB1F-2DCC-4B9F-BD65-AF3E8F817004}" dt="2021-08-11T16:47:37.815" v="0" actId="164"/>
          <ac:grpSpMkLst>
            <pc:docMk/>
            <pc:sldMk cId="2795208106" sldId="264"/>
            <ac:grpSpMk id="10" creationId="{B4410DCE-3D02-4458-90AF-FB0030FA1C90}"/>
          </ac:grpSpMkLst>
        </pc:grpChg>
        <pc:picChg chg="mod">
          <ac:chgData name="Logan M Kossel" userId="8f07ad53-eb7d-456e-a455-fe3d8d2d695f" providerId="ADAL" clId="{713CBB1F-2DCC-4B9F-BD65-AF3E8F817004}" dt="2021-08-11T16:47:37.815" v="0" actId="164"/>
          <ac:picMkLst>
            <pc:docMk/>
            <pc:sldMk cId="2795208106" sldId="264"/>
            <ac:picMk id="4" creationId="{D67BA82F-6FAE-43CA-941F-E82FCD15040D}"/>
          </ac:picMkLst>
        </pc:picChg>
      </pc:sldChg>
      <pc:sldChg chg="modSp mod">
        <pc:chgData name="Logan M Kossel" userId="8f07ad53-eb7d-456e-a455-fe3d8d2d695f" providerId="ADAL" clId="{713CBB1F-2DCC-4B9F-BD65-AF3E8F817004}" dt="2021-08-11T16:52:00.079" v="1" actId="1076"/>
        <pc:sldMkLst>
          <pc:docMk/>
          <pc:sldMk cId="3351109843" sldId="268"/>
        </pc:sldMkLst>
        <pc:picChg chg="mod">
          <ac:chgData name="Logan M Kossel" userId="8f07ad53-eb7d-456e-a455-fe3d8d2d695f" providerId="ADAL" clId="{713CBB1F-2DCC-4B9F-BD65-AF3E8F817004}" dt="2021-08-11T16:52:00.079" v="1" actId="1076"/>
          <ac:picMkLst>
            <pc:docMk/>
            <pc:sldMk cId="3351109843" sldId="268"/>
            <ac:picMk id="5" creationId="{5B4C2C33-CA1C-4A2D-A2BA-2FFD4D797989}"/>
          </ac:picMkLst>
        </pc:picChg>
        <pc:picChg chg="mod">
          <ac:chgData name="Logan M Kossel" userId="8f07ad53-eb7d-456e-a455-fe3d8d2d695f" providerId="ADAL" clId="{713CBB1F-2DCC-4B9F-BD65-AF3E8F817004}" dt="2021-08-11T16:52:00.079" v="1" actId="1076"/>
          <ac:picMkLst>
            <pc:docMk/>
            <pc:sldMk cId="3351109843" sldId="268"/>
            <ac:picMk id="8" creationId="{5C85E5E2-94B0-4A49-893F-83BF693E0850}"/>
          </ac:picMkLst>
        </pc:picChg>
      </pc:sldChg>
      <pc:sldChg chg="addSp modSp">
        <pc:chgData name="Logan M Kossel" userId="8f07ad53-eb7d-456e-a455-fe3d8d2d695f" providerId="ADAL" clId="{713CBB1F-2DCC-4B9F-BD65-AF3E8F817004}" dt="2021-08-11T17:59:29.301" v="2" actId="164"/>
        <pc:sldMkLst>
          <pc:docMk/>
          <pc:sldMk cId="97841666" sldId="274"/>
        </pc:sldMkLst>
        <pc:spChg chg="mod">
          <ac:chgData name="Logan M Kossel" userId="8f07ad53-eb7d-456e-a455-fe3d8d2d695f" providerId="ADAL" clId="{713CBB1F-2DCC-4B9F-BD65-AF3E8F817004}" dt="2021-08-11T17:59:29.301" v="2" actId="164"/>
          <ac:spMkLst>
            <pc:docMk/>
            <pc:sldMk cId="97841666" sldId="274"/>
            <ac:spMk id="8" creationId="{C6FF96D9-BA89-44C9-A4E4-97F4E4B12C67}"/>
          </ac:spMkLst>
        </pc:spChg>
        <pc:spChg chg="mod">
          <ac:chgData name="Logan M Kossel" userId="8f07ad53-eb7d-456e-a455-fe3d8d2d695f" providerId="ADAL" clId="{713CBB1F-2DCC-4B9F-BD65-AF3E8F817004}" dt="2021-08-11T17:59:29.301" v="2" actId="164"/>
          <ac:spMkLst>
            <pc:docMk/>
            <pc:sldMk cId="97841666" sldId="274"/>
            <ac:spMk id="9" creationId="{44456BDE-EDAC-4EBE-8CFD-6EE4D316F147}"/>
          </ac:spMkLst>
        </pc:spChg>
        <pc:spChg chg="mod">
          <ac:chgData name="Logan M Kossel" userId="8f07ad53-eb7d-456e-a455-fe3d8d2d695f" providerId="ADAL" clId="{713CBB1F-2DCC-4B9F-BD65-AF3E8F817004}" dt="2021-08-11T17:59:29.301" v="2" actId="164"/>
          <ac:spMkLst>
            <pc:docMk/>
            <pc:sldMk cId="97841666" sldId="274"/>
            <ac:spMk id="10" creationId="{681176A8-B115-4F8F-BC41-0778DB293F0D}"/>
          </ac:spMkLst>
        </pc:spChg>
        <pc:grpChg chg="add mod">
          <ac:chgData name="Logan M Kossel" userId="8f07ad53-eb7d-456e-a455-fe3d8d2d695f" providerId="ADAL" clId="{713CBB1F-2DCC-4B9F-BD65-AF3E8F817004}" dt="2021-08-11T17:59:29.301" v="2" actId="164"/>
          <ac:grpSpMkLst>
            <pc:docMk/>
            <pc:sldMk cId="97841666" sldId="274"/>
            <ac:grpSpMk id="14" creationId="{ED3B3BFE-1024-4246-8DA1-30144586BD10}"/>
          </ac:grpSpMkLst>
        </pc:grpChg>
        <pc:picChg chg="mod">
          <ac:chgData name="Logan M Kossel" userId="8f07ad53-eb7d-456e-a455-fe3d8d2d695f" providerId="ADAL" clId="{713CBB1F-2DCC-4B9F-BD65-AF3E8F817004}" dt="2021-08-11T17:59:29.301" v="2" actId="164"/>
          <ac:picMkLst>
            <pc:docMk/>
            <pc:sldMk cId="97841666" sldId="274"/>
            <ac:picMk id="7" creationId="{A734A599-CBA0-4F42-997F-A9DC8C3C4060}"/>
          </ac:picMkLst>
        </pc:picChg>
      </pc:sldChg>
    </pc:docChg>
  </pc:docChgLst>
  <pc:docChgLst>
    <pc:chgData name="Logan M Kossel" userId="8f07ad53-eb7d-456e-a455-fe3d8d2d695f" providerId="ADAL" clId="{D8C4AB47-3273-443B-8438-791407C08CCF}"/>
    <pc:docChg chg="undo custSel modSld">
      <pc:chgData name="Logan M Kossel" userId="8f07ad53-eb7d-456e-a455-fe3d8d2d695f" providerId="ADAL" clId="{D8C4AB47-3273-443B-8438-791407C08CCF}" dt="2021-07-22T16:21:17.158" v="6" actId="1076"/>
      <pc:docMkLst>
        <pc:docMk/>
      </pc:docMkLst>
      <pc:sldChg chg="modSp mod">
        <pc:chgData name="Logan M Kossel" userId="8f07ad53-eb7d-456e-a455-fe3d8d2d695f" providerId="ADAL" clId="{D8C4AB47-3273-443B-8438-791407C08CCF}" dt="2021-07-08T15:49:12.897" v="1" actId="1076"/>
        <pc:sldMkLst>
          <pc:docMk/>
          <pc:sldMk cId="901046835" sldId="270"/>
        </pc:sldMkLst>
        <pc:picChg chg="mod">
          <ac:chgData name="Logan M Kossel" userId="8f07ad53-eb7d-456e-a455-fe3d8d2d695f" providerId="ADAL" clId="{D8C4AB47-3273-443B-8438-791407C08CCF}" dt="2021-07-08T15:49:12.897" v="1" actId="1076"/>
          <ac:picMkLst>
            <pc:docMk/>
            <pc:sldMk cId="901046835" sldId="270"/>
            <ac:picMk id="5" creationId="{F2EDDF5D-D4CC-41FC-8405-BA26DFD1771B}"/>
          </ac:picMkLst>
        </pc:picChg>
      </pc:sldChg>
      <pc:sldChg chg="modSp mod">
        <pc:chgData name="Logan M Kossel" userId="8f07ad53-eb7d-456e-a455-fe3d8d2d695f" providerId="ADAL" clId="{D8C4AB47-3273-443B-8438-791407C08CCF}" dt="2021-07-22T16:21:17.158" v="6" actId="1076"/>
        <pc:sldMkLst>
          <pc:docMk/>
          <pc:sldMk cId="4237985567" sldId="272"/>
        </pc:sldMkLst>
        <pc:picChg chg="mod">
          <ac:chgData name="Logan M Kossel" userId="8f07ad53-eb7d-456e-a455-fe3d8d2d695f" providerId="ADAL" clId="{D8C4AB47-3273-443B-8438-791407C08CCF}" dt="2021-07-22T16:21:17.158" v="6" actId="1076"/>
          <ac:picMkLst>
            <pc:docMk/>
            <pc:sldMk cId="4237985567" sldId="272"/>
            <ac:picMk id="20" creationId="{AACE9C7D-6A58-4210-B54E-1B4904F46F35}"/>
          </ac:picMkLst>
        </pc:picChg>
      </pc:sldChg>
      <pc:sldChg chg="addSp delSp modSp mod">
        <pc:chgData name="Logan M Kossel" userId="8f07ad53-eb7d-456e-a455-fe3d8d2d695f" providerId="ADAL" clId="{D8C4AB47-3273-443B-8438-791407C08CCF}" dt="2021-07-08T15:50:18.024" v="5" actId="165"/>
        <pc:sldMkLst>
          <pc:docMk/>
          <pc:sldMk cId="97841666" sldId="274"/>
        </pc:sldMkLst>
        <pc:spChg chg="mod topLvl">
          <ac:chgData name="Logan M Kossel" userId="8f07ad53-eb7d-456e-a455-fe3d8d2d695f" providerId="ADAL" clId="{D8C4AB47-3273-443B-8438-791407C08CCF}" dt="2021-07-08T15:50:18.024" v="5" actId="165"/>
          <ac:spMkLst>
            <pc:docMk/>
            <pc:sldMk cId="97841666" sldId="274"/>
            <ac:spMk id="8" creationId="{C6FF96D9-BA89-44C9-A4E4-97F4E4B12C67}"/>
          </ac:spMkLst>
        </pc:spChg>
        <pc:spChg chg="mod topLvl">
          <ac:chgData name="Logan M Kossel" userId="8f07ad53-eb7d-456e-a455-fe3d8d2d695f" providerId="ADAL" clId="{D8C4AB47-3273-443B-8438-791407C08CCF}" dt="2021-07-08T15:50:18.024" v="5" actId="165"/>
          <ac:spMkLst>
            <pc:docMk/>
            <pc:sldMk cId="97841666" sldId="274"/>
            <ac:spMk id="9" creationId="{44456BDE-EDAC-4EBE-8CFD-6EE4D316F147}"/>
          </ac:spMkLst>
        </pc:spChg>
        <pc:spChg chg="mod topLvl">
          <ac:chgData name="Logan M Kossel" userId="8f07ad53-eb7d-456e-a455-fe3d8d2d695f" providerId="ADAL" clId="{D8C4AB47-3273-443B-8438-791407C08CCF}" dt="2021-07-08T15:50:18.024" v="5" actId="165"/>
          <ac:spMkLst>
            <pc:docMk/>
            <pc:sldMk cId="97841666" sldId="274"/>
            <ac:spMk id="10" creationId="{681176A8-B115-4F8F-BC41-0778DB293F0D}"/>
          </ac:spMkLst>
        </pc:spChg>
        <pc:grpChg chg="add del mod">
          <ac:chgData name="Logan M Kossel" userId="8f07ad53-eb7d-456e-a455-fe3d8d2d695f" providerId="ADAL" clId="{D8C4AB47-3273-443B-8438-791407C08CCF}" dt="2021-07-08T15:50:18.024" v="5" actId="165"/>
          <ac:grpSpMkLst>
            <pc:docMk/>
            <pc:sldMk cId="97841666" sldId="274"/>
            <ac:grpSpMk id="14" creationId="{660A1429-7D97-4346-8508-446F991203CC}"/>
          </ac:grpSpMkLst>
        </pc:grpChg>
        <pc:picChg chg="mod topLvl">
          <ac:chgData name="Logan M Kossel" userId="8f07ad53-eb7d-456e-a455-fe3d8d2d695f" providerId="ADAL" clId="{D8C4AB47-3273-443B-8438-791407C08CCF}" dt="2021-07-08T15:50:18.024" v="5" actId="165"/>
          <ac:picMkLst>
            <pc:docMk/>
            <pc:sldMk cId="97841666" sldId="274"/>
            <ac:picMk id="7" creationId="{A734A599-CBA0-4F42-997F-A9DC8C3C4060}"/>
          </ac:picMkLst>
        </pc:picChg>
      </pc:sldChg>
    </pc:docChg>
  </pc:docChgLst>
  <pc:docChgLst>
    <pc:chgData name="Logan M Kossel" userId="8f07ad53-eb7d-456e-a455-fe3d8d2d695f" providerId="ADAL" clId="{E6B417D9-22EB-4491-B572-CB8B44A2A579}"/>
    <pc:docChg chg="undo custSel addSld delSld modSld sldOrd">
      <pc:chgData name="Logan M Kossel" userId="8f07ad53-eb7d-456e-a455-fe3d8d2d695f" providerId="ADAL" clId="{E6B417D9-22EB-4491-B572-CB8B44A2A579}" dt="2022-03-29T16:14:04.185" v="2599" actId="20577"/>
      <pc:docMkLst>
        <pc:docMk/>
      </pc:docMkLst>
      <pc:sldChg chg="modSp mod">
        <pc:chgData name="Logan M Kossel" userId="8f07ad53-eb7d-456e-a455-fe3d8d2d695f" providerId="ADAL" clId="{E6B417D9-22EB-4491-B572-CB8B44A2A579}" dt="2022-03-26T21:39:26.663" v="2466" actId="20577"/>
        <pc:sldMkLst>
          <pc:docMk/>
          <pc:sldMk cId="195097312" sldId="257"/>
        </pc:sldMkLst>
        <pc:spChg chg="mod">
          <ac:chgData name="Logan M Kossel" userId="8f07ad53-eb7d-456e-a455-fe3d8d2d695f" providerId="ADAL" clId="{E6B417D9-22EB-4491-B572-CB8B44A2A579}" dt="2022-03-26T21:39:26.663" v="2466" actId="20577"/>
          <ac:spMkLst>
            <pc:docMk/>
            <pc:sldMk cId="195097312" sldId="257"/>
            <ac:spMk id="3" creationId="{5B723DE9-1C59-444A-ADD1-32F070804283}"/>
          </ac:spMkLst>
        </pc:spChg>
      </pc:sldChg>
      <pc:sldChg chg="del">
        <pc:chgData name="Logan M Kossel" userId="8f07ad53-eb7d-456e-a455-fe3d8d2d695f" providerId="ADAL" clId="{E6B417D9-22EB-4491-B572-CB8B44A2A579}" dt="2022-03-23T19:56:25.139" v="0" actId="47"/>
        <pc:sldMkLst>
          <pc:docMk/>
          <pc:sldMk cId="3437387575" sldId="267"/>
        </pc:sldMkLst>
      </pc:sldChg>
      <pc:sldChg chg="modSp mod">
        <pc:chgData name="Logan M Kossel" userId="8f07ad53-eb7d-456e-a455-fe3d8d2d695f" providerId="ADAL" clId="{E6B417D9-22EB-4491-B572-CB8B44A2A579}" dt="2022-03-23T19:59:54.255" v="112" actId="20577"/>
        <pc:sldMkLst>
          <pc:docMk/>
          <pc:sldMk cId="3351109843" sldId="268"/>
        </pc:sldMkLst>
        <pc:spChg chg="mod">
          <ac:chgData name="Logan M Kossel" userId="8f07ad53-eb7d-456e-a455-fe3d8d2d695f" providerId="ADAL" clId="{E6B417D9-22EB-4491-B572-CB8B44A2A579}" dt="2022-03-23T19:59:54.255" v="112" actId="20577"/>
          <ac:spMkLst>
            <pc:docMk/>
            <pc:sldMk cId="3351109843" sldId="268"/>
            <ac:spMk id="2" creationId="{F50B6F02-388C-4CA5-A25E-157BB0904C95}"/>
          </ac:spMkLst>
        </pc:spChg>
      </pc:sldChg>
      <pc:sldChg chg="modSp mod">
        <pc:chgData name="Logan M Kossel" userId="8f07ad53-eb7d-456e-a455-fe3d8d2d695f" providerId="ADAL" clId="{E6B417D9-22EB-4491-B572-CB8B44A2A579}" dt="2022-03-29T16:14:04.185" v="2599" actId="20577"/>
        <pc:sldMkLst>
          <pc:docMk/>
          <pc:sldMk cId="901046835" sldId="270"/>
        </pc:sldMkLst>
        <pc:spChg chg="mod">
          <ac:chgData name="Logan M Kossel" userId="8f07ad53-eb7d-456e-a455-fe3d8d2d695f" providerId="ADAL" clId="{E6B417D9-22EB-4491-B572-CB8B44A2A579}" dt="2022-03-23T20:00:05.360" v="126" actId="20577"/>
          <ac:spMkLst>
            <pc:docMk/>
            <pc:sldMk cId="901046835" sldId="270"/>
            <ac:spMk id="2" creationId="{89B64676-3541-4EED-BBF1-56EB33273F90}"/>
          </ac:spMkLst>
        </pc:spChg>
        <pc:spChg chg="mod">
          <ac:chgData name="Logan M Kossel" userId="8f07ad53-eb7d-456e-a455-fe3d8d2d695f" providerId="ADAL" clId="{E6B417D9-22EB-4491-B572-CB8B44A2A579}" dt="2022-03-29T16:14:04.185" v="2599" actId="20577"/>
          <ac:spMkLst>
            <pc:docMk/>
            <pc:sldMk cId="901046835" sldId="270"/>
            <ac:spMk id="6" creationId="{6AFD8E31-6777-49F3-B71C-BA0CAE4BEA93}"/>
          </ac:spMkLst>
        </pc:spChg>
        <pc:spChg chg="mod">
          <ac:chgData name="Logan M Kossel" userId="8f07ad53-eb7d-456e-a455-fe3d8d2d695f" providerId="ADAL" clId="{E6B417D9-22EB-4491-B572-CB8B44A2A579}" dt="2022-03-23T22:11:45.736" v="1573" actId="1076"/>
          <ac:spMkLst>
            <pc:docMk/>
            <pc:sldMk cId="901046835" sldId="270"/>
            <ac:spMk id="7" creationId="{BACA440F-E981-4641-A99C-6CEB92484BFA}"/>
          </ac:spMkLst>
        </pc:spChg>
        <pc:picChg chg="mod">
          <ac:chgData name="Logan M Kossel" userId="8f07ad53-eb7d-456e-a455-fe3d8d2d695f" providerId="ADAL" clId="{E6B417D9-22EB-4491-B572-CB8B44A2A579}" dt="2022-03-23T22:11:42.116" v="1572" actId="14100"/>
          <ac:picMkLst>
            <pc:docMk/>
            <pc:sldMk cId="901046835" sldId="270"/>
            <ac:picMk id="5" creationId="{F2EDDF5D-D4CC-41FC-8405-BA26DFD1771B}"/>
          </ac:picMkLst>
        </pc:picChg>
      </pc:sldChg>
      <pc:sldChg chg="del">
        <pc:chgData name="Logan M Kossel" userId="8f07ad53-eb7d-456e-a455-fe3d8d2d695f" providerId="ADAL" clId="{E6B417D9-22EB-4491-B572-CB8B44A2A579}" dt="2022-03-23T19:56:43.418" v="1" actId="47"/>
        <pc:sldMkLst>
          <pc:docMk/>
          <pc:sldMk cId="4237985567" sldId="272"/>
        </pc:sldMkLst>
      </pc:sldChg>
      <pc:sldChg chg="modSp mod">
        <pc:chgData name="Logan M Kossel" userId="8f07ad53-eb7d-456e-a455-fe3d8d2d695f" providerId="ADAL" clId="{E6B417D9-22EB-4491-B572-CB8B44A2A579}" dt="2022-03-26T21:38:55.781" v="2444" actId="14100"/>
        <pc:sldMkLst>
          <pc:docMk/>
          <pc:sldMk cId="97841666" sldId="274"/>
        </pc:sldMkLst>
        <pc:spChg chg="mod">
          <ac:chgData name="Logan M Kossel" userId="8f07ad53-eb7d-456e-a455-fe3d8d2d695f" providerId="ADAL" clId="{E6B417D9-22EB-4491-B572-CB8B44A2A579}" dt="2022-03-23T22:11:26.801" v="1569" actId="1076"/>
          <ac:spMkLst>
            <pc:docMk/>
            <pc:sldMk cId="97841666" sldId="274"/>
            <ac:spMk id="3" creationId="{F853467F-1E3D-4E05-AEB9-AEB20E533CC6}"/>
          </ac:spMkLst>
        </pc:spChg>
        <pc:spChg chg="mod">
          <ac:chgData name="Logan M Kossel" userId="8f07ad53-eb7d-456e-a455-fe3d8d2d695f" providerId="ADAL" clId="{E6B417D9-22EB-4491-B572-CB8B44A2A579}" dt="2022-03-23T22:11:26.801" v="1569" actId="1076"/>
          <ac:spMkLst>
            <pc:docMk/>
            <pc:sldMk cId="97841666" sldId="274"/>
            <ac:spMk id="4" creationId="{C02F0599-5B2C-416D-90A4-EC65C99D1EE1}"/>
          </ac:spMkLst>
        </pc:spChg>
        <pc:spChg chg="mod">
          <ac:chgData name="Logan M Kossel" userId="8f07ad53-eb7d-456e-a455-fe3d8d2d695f" providerId="ADAL" clId="{E6B417D9-22EB-4491-B572-CB8B44A2A579}" dt="2022-03-23T22:11:26.801" v="1569" actId="1076"/>
          <ac:spMkLst>
            <pc:docMk/>
            <pc:sldMk cId="97841666" sldId="274"/>
            <ac:spMk id="5" creationId="{2D9DB454-1250-42BE-9883-6FEA27227A1E}"/>
          </ac:spMkLst>
        </pc:spChg>
        <pc:spChg chg="mod">
          <ac:chgData name="Logan M Kossel" userId="8f07ad53-eb7d-456e-a455-fe3d8d2d695f" providerId="ADAL" clId="{E6B417D9-22EB-4491-B572-CB8B44A2A579}" dt="2022-03-23T22:11:26.801" v="1569" actId="1076"/>
          <ac:spMkLst>
            <pc:docMk/>
            <pc:sldMk cId="97841666" sldId="274"/>
            <ac:spMk id="6" creationId="{55C96BE1-45C2-41EC-941F-4EB43D07DBF1}"/>
          </ac:spMkLst>
        </pc:spChg>
        <pc:spChg chg="mod">
          <ac:chgData name="Logan M Kossel" userId="8f07ad53-eb7d-456e-a455-fe3d8d2d695f" providerId="ADAL" clId="{E6B417D9-22EB-4491-B572-CB8B44A2A579}" dt="2022-03-26T21:38:55.781" v="2444" actId="14100"/>
          <ac:spMkLst>
            <pc:docMk/>
            <pc:sldMk cId="97841666" sldId="274"/>
            <ac:spMk id="11" creationId="{17B71073-9C47-4F65-9860-B17488356AE8}"/>
          </ac:spMkLst>
        </pc:spChg>
        <pc:grpChg chg="mod">
          <ac:chgData name="Logan M Kossel" userId="8f07ad53-eb7d-456e-a455-fe3d8d2d695f" providerId="ADAL" clId="{E6B417D9-22EB-4491-B572-CB8B44A2A579}" dt="2022-03-23T22:11:31.085" v="1571" actId="14100"/>
          <ac:grpSpMkLst>
            <pc:docMk/>
            <pc:sldMk cId="97841666" sldId="274"/>
            <ac:grpSpMk id="14" creationId="{ED3B3BFE-1024-4246-8DA1-30144586BD10}"/>
          </ac:grpSpMkLst>
        </pc:grpChg>
      </pc:sldChg>
      <pc:sldChg chg="modSp mod">
        <pc:chgData name="Logan M Kossel" userId="8f07ad53-eb7d-456e-a455-fe3d8d2d695f" providerId="ADAL" clId="{E6B417D9-22EB-4491-B572-CB8B44A2A579}" dt="2022-03-29T14:59:16.602" v="2579" actId="20577"/>
        <pc:sldMkLst>
          <pc:docMk/>
          <pc:sldMk cId="349622832" sldId="275"/>
        </pc:sldMkLst>
        <pc:spChg chg="mod">
          <ac:chgData name="Logan M Kossel" userId="8f07ad53-eb7d-456e-a455-fe3d8d2d695f" providerId="ADAL" clId="{E6B417D9-22EB-4491-B572-CB8B44A2A579}" dt="2022-03-29T14:59:16.602" v="2579" actId="20577"/>
          <ac:spMkLst>
            <pc:docMk/>
            <pc:sldMk cId="349622832" sldId="275"/>
            <ac:spMk id="3" creationId="{FBA70313-32F2-4784-BAD0-7B77374FE9B9}"/>
          </ac:spMkLst>
        </pc:spChg>
      </pc:sldChg>
      <pc:sldChg chg="addSp delSp modSp new mod ord">
        <pc:chgData name="Logan M Kossel" userId="8f07ad53-eb7d-456e-a455-fe3d8d2d695f" providerId="ADAL" clId="{E6B417D9-22EB-4491-B572-CB8B44A2A579}" dt="2022-03-23T20:07:12.714" v="244" actId="14100"/>
        <pc:sldMkLst>
          <pc:docMk/>
          <pc:sldMk cId="1050623526" sldId="276"/>
        </pc:sldMkLst>
        <pc:spChg chg="mod">
          <ac:chgData name="Logan M Kossel" userId="8f07ad53-eb7d-456e-a455-fe3d8d2d695f" providerId="ADAL" clId="{E6B417D9-22EB-4491-B572-CB8B44A2A579}" dt="2022-03-23T20:00:34.822" v="151" actId="113"/>
          <ac:spMkLst>
            <pc:docMk/>
            <pc:sldMk cId="1050623526" sldId="276"/>
            <ac:spMk id="2" creationId="{25AB64BE-D70F-47FC-B047-F24CE43B3FA2}"/>
          </ac:spMkLst>
        </pc:spChg>
        <pc:spChg chg="del">
          <ac:chgData name="Logan M Kossel" userId="8f07ad53-eb7d-456e-a455-fe3d8d2d695f" providerId="ADAL" clId="{E6B417D9-22EB-4491-B572-CB8B44A2A579}" dt="2022-03-23T20:05:10.666" v="191" actId="478"/>
          <ac:spMkLst>
            <pc:docMk/>
            <pc:sldMk cId="1050623526" sldId="276"/>
            <ac:spMk id="3" creationId="{FA20A452-D7BB-434F-9D54-D32F266D2910}"/>
          </ac:spMkLst>
        </pc:spChg>
        <pc:spChg chg="add del mod">
          <ac:chgData name="Logan M Kossel" userId="8f07ad53-eb7d-456e-a455-fe3d8d2d695f" providerId="ADAL" clId="{E6B417D9-22EB-4491-B572-CB8B44A2A579}" dt="2022-03-23T20:07:08.913" v="242" actId="478"/>
          <ac:spMkLst>
            <pc:docMk/>
            <pc:sldMk cId="1050623526" sldId="276"/>
            <ac:spMk id="7" creationId="{790175C7-DD71-45AF-8B05-2734F42E2C8F}"/>
          </ac:spMkLst>
        </pc:spChg>
        <pc:spChg chg="add del mod">
          <ac:chgData name="Logan M Kossel" userId="8f07ad53-eb7d-456e-a455-fe3d8d2d695f" providerId="ADAL" clId="{E6B417D9-22EB-4491-B572-CB8B44A2A579}" dt="2022-03-23T20:07:04.045" v="237" actId="478"/>
          <ac:spMkLst>
            <pc:docMk/>
            <pc:sldMk cId="1050623526" sldId="276"/>
            <ac:spMk id="8" creationId="{BAF43A40-C41B-4024-AE75-B0278B3DBCB1}"/>
          </ac:spMkLst>
        </pc:spChg>
        <pc:picChg chg="add del mod">
          <ac:chgData name="Logan M Kossel" userId="8f07ad53-eb7d-456e-a455-fe3d8d2d695f" providerId="ADAL" clId="{E6B417D9-22EB-4491-B572-CB8B44A2A579}" dt="2022-03-23T20:07:12.714" v="244" actId="14100"/>
          <ac:picMkLst>
            <pc:docMk/>
            <pc:sldMk cId="1050623526" sldId="276"/>
            <ac:picMk id="6" creationId="{ACE0A504-3E4A-4291-A8B1-AC7C1D141C59}"/>
          </ac:picMkLst>
        </pc:picChg>
      </pc:sldChg>
      <pc:sldChg chg="del">
        <pc:chgData name="Logan M Kossel" userId="8f07ad53-eb7d-456e-a455-fe3d8d2d695f" providerId="ADAL" clId="{E6B417D9-22EB-4491-B572-CB8B44A2A579}" dt="2022-03-23T19:56:44.807" v="2" actId="47"/>
        <pc:sldMkLst>
          <pc:docMk/>
          <pc:sldMk cId="1383905640" sldId="276"/>
        </pc:sldMkLst>
      </pc:sldChg>
      <pc:sldChg chg="new del">
        <pc:chgData name="Logan M Kossel" userId="8f07ad53-eb7d-456e-a455-fe3d8d2d695f" providerId="ADAL" clId="{E6B417D9-22EB-4491-B572-CB8B44A2A579}" dt="2022-03-23T19:59:26.529" v="71" actId="47"/>
        <pc:sldMkLst>
          <pc:docMk/>
          <pc:sldMk cId="3550897049" sldId="276"/>
        </pc:sldMkLst>
      </pc:sldChg>
      <pc:sldChg chg="del">
        <pc:chgData name="Logan M Kossel" userId="8f07ad53-eb7d-456e-a455-fe3d8d2d695f" providerId="ADAL" clId="{E6B417D9-22EB-4491-B572-CB8B44A2A579}" dt="2022-03-23T19:56:45.718" v="3" actId="47"/>
        <pc:sldMkLst>
          <pc:docMk/>
          <pc:sldMk cId="139914732" sldId="277"/>
        </pc:sldMkLst>
      </pc:sldChg>
      <pc:sldChg chg="modSp new mod ord">
        <pc:chgData name="Logan M Kossel" userId="8f07ad53-eb7d-456e-a455-fe3d8d2d695f" providerId="ADAL" clId="{E6B417D9-22EB-4491-B572-CB8B44A2A579}" dt="2022-03-28T14:36:10.402" v="2470" actId="20577"/>
        <pc:sldMkLst>
          <pc:docMk/>
          <pc:sldMk cId="257850643" sldId="277"/>
        </pc:sldMkLst>
        <pc:spChg chg="mod">
          <ac:chgData name="Logan M Kossel" userId="8f07ad53-eb7d-456e-a455-fe3d8d2d695f" providerId="ADAL" clId="{E6B417D9-22EB-4491-B572-CB8B44A2A579}" dt="2022-03-23T20:03:19.231" v="190" actId="20577"/>
          <ac:spMkLst>
            <pc:docMk/>
            <pc:sldMk cId="257850643" sldId="277"/>
            <ac:spMk id="2" creationId="{259C2035-E917-45FF-9FCC-F6D9BE65A773}"/>
          </ac:spMkLst>
        </pc:spChg>
        <pc:spChg chg="mod">
          <ac:chgData name="Logan M Kossel" userId="8f07ad53-eb7d-456e-a455-fe3d8d2d695f" providerId="ADAL" clId="{E6B417D9-22EB-4491-B572-CB8B44A2A579}" dt="2022-03-28T14:36:10.402" v="2470" actId="20577"/>
          <ac:spMkLst>
            <pc:docMk/>
            <pc:sldMk cId="257850643" sldId="277"/>
            <ac:spMk id="3" creationId="{E084A6AD-6430-48F7-8470-BA53D8ADBB95}"/>
          </ac:spMkLst>
        </pc:spChg>
      </pc:sldChg>
      <pc:sldChg chg="new del">
        <pc:chgData name="Logan M Kossel" userId="8f07ad53-eb7d-456e-a455-fe3d8d2d695f" providerId="ADAL" clId="{E6B417D9-22EB-4491-B572-CB8B44A2A579}" dt="2022-03-23T19:59:27.073" v="72" actId="47"/>
        <pc:sldMkLst>
          <pc:docMk/>
          <pc:sldMk cId="3475997452" sldId="277"/>
        </pc:sldMkLst>
      </pc:sldChg>
      <pc:sldChg chg="del">
        <pc:chgData name="Logan M Kossel" userId="8f07ad53-eb7d-456e-a455-fe3d8d2d695f" providerId="ADAL" clId="{E6B417D9-22EB-4491-B572-CB8B44A2A579}" dt="2022-03-23T19:56:48.378" v="4" actId="47"/>
        <pc:sldMkLst>
          <pc:docMk/>
          <pc:sldMk cId="927258547" sldId="278"/>
        </pc:sldMkLst>
      </pc:sldChg>
      <pc:sldChg chg="addSp delSp modSp new mod">
        <pc:chgData name="Logan M Kossel" userId="8f07ad53-eb7d-456e-a455-fe3d8d2d695f" providerId="ADAL" clId="{E6B417D9-22EB-4491-B572-CB8B44A2A579}" dt="2022-03-23T20:05:51.195" v="216" actId="1076"/>
        <pc:sldMkLst>
          <pc:docMk/>
          <pc:sldMk cId="1738337798" sldId="278"/>
        </pc:sldMkLst>
        <pc:spChg chg="mod">
          <ac:chgData name="Logan M Kossel" userId="8f07ad53-eb7d-456e-a455-fe3d8d2d695f" providerId="ADAL" clId="{E6B417D9-22EB-4491-B572-CB8B44A2A579}" dt="2022-03-23T20:05:21.725" v="212" actId="20577"/>
          <ac:spMkLst>
            <pc:docMk/>
            <pc:sldMk cId="1738337798" sldId="278"/>
            <ac:spMk id="2" creationId="{4E281F39-159A-44DB-A391-5641D4A9A94F}"/>
          </ac:spMkLst>
        </pc:spChg>
        <pc:spChg chg="del">
          <ac:chgData name="Logan M Kossel" userId="8f07ad53-eb7d-456e-a455-fe3d8d2d695f" providerId="ADAL" clId="{E6B417D9-22EB-4491-B572-CB8B44A2A579}" dt="2022-03-23T20:05:47.652" v="213" actId="478"/>
          <ac:spMkLst>
            <pc:docMk/>
            <pc:sldMk cId="1738337798" sldId="278"/>
            <ac:spMk id="3" creationId="{62D20731-50F9-4933-A99C-35A753F34E54}"/>
          </ac:spMkLst>
        </pc:spChg>
        <pc:picChg chg="add mod">
          <ac:chgData name="Logan M Kossel" userId="8f07ad53-eb7d-456e-a455-fe3d8d2d695f" providerId="ADAL" clId="{E6B417D9-22EB-4491-B572-CB8B44A2A579}" dt="2022-03-23T20:05:51.195" v="216" actId="1076"/>
          <ac:picMkLst>
            <pc:docMk/>
            <pc:sldMk cId="1738337798" sldId="278"/>
            <ac:picMk id="6" creationId="{213054E6-816A-490A-B555-0B3AEA98660B}"/>
          </ac:picMkLst>
        </pc:picChg>
      </pc:sldChg>
      <pc:sldChg chg="addSp delSp modSp new mod">
        <pc:chgData name="Logan M Kossel" userId="8f07ad53-eb7d-456e-a455-fe3d8d2d695f" providerId="ADAL" clId="{E6B417D9-22EB-4491-B572-CB8B44A2A579}" dt="2022-03-23T20:10:06.039" v="261" actId="732"/>
        <pc:sldMkLst>
          <pc:docMk/>
          <pc:sldMk cId="607268989" sldId="279"/>
        </pc:sldMkLst>
        <pc:spChg chg="mod">
          <ac:chgData name="Logan M Kossel" userId="8f07ad53-eb7d-456e-a455-fe3d8d2d695f" providerId="ADAL" clId="{E6B417D9-22EB-4491-B572-CB8B44A2A579}" dt="2022-03-23T20:09:18.818" v="256" actId="20577"/>
          <ac:spMkLst>
            <pc:docMk/>
            <pc:sldMk cId="607268989" sldId="279"/>
            <ac:spMk id="2" creationId="{152BC609-7F8F-41EF-B200-50458A742760}"/>
          </ac:spMkLst>
        </pc:spChg>
        <pc:spChg chg="del">
          <ac:chgData name="Logan M Kossel" userId="8f07ad53-eb7d-456e-a455-fe3d8d2d695f" providerId="ADAL" clId="{E6B417D9-22EB-4491-B572-CB8B44A2A579}" dt="2022-03-23T20:09:51.005" v="257" actId="478"/>
          <ac:spMkLst>
            <pc:docMk/>
            <pc:sldMk cId="607268989" sldId="279"/>
            <ac:spMk id="3" creationId="{90334FF8-EF78-48A9-8557-A89EE73AF9EB}"/>
          </ac:spMkLst>
        </pc:spChg>
        <pc:picChg chg="add mod modCrop">
          <ac:chgData name="Logan M Kossel" userId="8f07ad53-eb7d-456e-a455-fe3d8d2d695f" providerId="ADAL" clId="{E6B417D9-22EB-4491-B572-CB8B44A2A579}" dt="2022-03-23T20:10:06.039" v="261" actId="732"/>
          <ac:picMkLst>
            <pc:docMk/>
            <pc:sldMk cId="607268989" sldId="279"/>
            <ac:picMk id="6" creationId="{527A0EE9-0DDC-4A98-871E-41D33B6D78F2}"/>
          </ac:picMkLst>
        </pc:picChg>
      </pc:sldChg>
      <pc:sldChg chg="addSp delSp modSp new mod">
        <pc:chgData name="Logan M Kossel" userId="8f07ad53-eb7d-456e-a455-fe3d8d2d695f" providerId="ADAL" clId="{E6B417D9-22EB-4491-B572-CB8B44A2A579}" dt="2022-03-26T20:43:13.879" v="2110" actId="1076"/>
        <pc:sldMkLst>
          <pc:docMk/>
          <pc:sldMk cId="2343666248" sldId="280"/>
        </pc:sldMkLst>
        <pc:spChg chg="mod">
          <ac:chgData name="Logan M Kossel" userId="8f07ad53-eb7d-456e-a455-fe3d8d2d695f" providerId="ADAL" clId="{E6B417D9-22EB-4491-B572-CB8B44A2A579}" dt="2022-03-23T20:11:50.312" v="272" actId="20577"/>
          <ac:spMkLst>
            <pc:docMk/>
            <pc:sldMk cId="2343666248" sldId="280"/>
            <ac:spMk id="2" creationId="{8E4C6A53-0664-4428-9961-095A6ECFFB7C}"/>
          </ac:spMkLst>
        </pc:spChg>
        <pc:spChg chg="del">
          <ac:chgData name="Logan M Kossel" userId="8f07ad53-eb7d-456e-a455-fe3d8d2d695f" providerId="ADAL" clId="{E6B417D9-22EB-4491-B572-CB8B44A2A579}" dt="2022-03-23T20:12:30.395" v="273" actId="478"/>
          <ac:spMkLst>
            <pc:docMk/>
            <pc:sldMk cId="2343666248" sldId="280"/>
            <ac:spMk id="3" creationId="{89EED1EB-EC62-49BA-8F32-089003998F02}"/>
          </ac:spMkLst>
        </pc:spChg>
        <pc:spChg chg="add mod">
          <ac:chgData name="Logan M Kossel" userId="8f07ad53-eb7d-456e-a455-fe3d8d2d695f" providerId="ADAL" clId="{E6B417D9-22EB-4491-B572-CB8B44A2A579}" dt="2022-03-26T20:43:13.879" v="2110" actId="1076"/>
          <ac:spMkLst>
            <pc:docMk/>
            <pc:sldMk cId="2343666248" sldId="280"/>
            <ac:spMk id="11" creationId="{1BF87A15-39F0-4ED5-AEFA-D5259B44C426}"/>
          </ac:spMkLst>
        </pc:spChg>
        <pc:picChg chg="add del mod">
          <ac:chgData name="Logan M Kossel" userId="8f07ad53-eb7d-456e-a455-fe3d8d2d695f" providerId="ADAL" clId="{E6B417D9-22EB-4491-B572-CB8B44A2A579}" dt="2022-03-23T20:21:13.477" v="277" actId="478"/>
          <ac:picMkLst>
            <pc:docMk/>
            <pc:sldMk cId="2343666248" sldId="280"/>
            <ac:picMk id="6" creationId="{19870BEA-4940-4247-A5A5-99A772138028}"/>
          </ac:picMkLst>
        </pc:picChg>
        <pc:picChg chg="add del mod">
          <ac:chgData name="Logan M Kossel" userId="8f07ad53-eb7d-456e-a455-fe3d8d2d695f" providerId="ADAL" clId="{E6B417D9-22EB-4491-B572-CB8B44A2A579}" dt="2022-03-26T20:42:11.310" v="2083" actId="478"/>
          <ac:picMkLst>
            <pc:docMk/>
            <pc:sldMk cId="2343666248" sldId="280"/>
            <ac:picMk id="8" creationId="{9607C4CE-7711-48EE-9596-A2D9C9B9E80E}"/>
          </ac:picMkLst>
        </pc:picChg>
        <pc:picChg chg="add mod">
          <ac:chgData name="Logan M Kossel" userId="8f07ad53-eb7d-456e-a455-fe3d8d2d695f" providerId="ADAL" clId="{E6B417D9-22EB-4491-B572-CB8B44A2A579}" dt="2022-03-26T20:43:09.893" v="2109" actId="1076"/>
          <ac:picMkLst>
            <pc:docMk/>
            <pc:sldMk cId="2343666248" sldId="280"/>
            <ac:picMk id="10" creationId="{23E86E30-550D-45A1-A63E-B68FC5F175E8}"/>
          </ac:picMkLst>
        </pc:picChg>
      </pc:sldChg>
      <pc:sldChg chg="new del">
        <pc:chgData name="Logan M Kossel" userId="8f07ad53-eb7d-456e-a455-fe3d8d2d695f" providerId="ADAL" clId="{E6B417D9-22EB-4491-B572-CB8B44A2A579}" dt="2022-03-23T20:21:17.683" v="280" actId="47"/>
        <pc:sldMkLst>
          <pc:docMk/>
          <pc:sldMk cId="2290291147" sldId="281"/>
        </pc:sldMkLst>
      </pc:sldChg>
      <pc:sldChg chg="modSp new del mod">
        <pc:chgData name="Logan M Kossel" userId="8f07ad53-eb7d-456e-a455-fe3d8d2d695f" providerId="ADAL" clId="{E6B417D9-22EB-4491-B572-CB8B44A2A579}" dt="2022-03-26T17:58:22.304" v="1703" actId="47"/>
        <pc:sldMkLst>
          <pc:docMk/>
          <pc:sldMk cId="280091309" sldId="282"/>
        </pc:sldMkLst>
        <pc:spChg chg="mod">
          <ac:chgData name="Logan M Kossel" userId="8f07ad53-eb7d-456e-a455-fe3d8d2d695f" providerId="ADAL" clId="{E6B417D9-22EB-4491-B572-CB8B44A2A579}" dt="2022-03-23T20:21:21.061" v="288" actId="20577"/>
          <ac:spMkLst>
            <pc:docMk/>
            <pc:sldMk cId="280091309" sldId="282"/>
            <ac:spMk id="2" creationId="{D3202FEF-5096-4AB9-AAC5-CEAE44F06BFE}"/>
          </ac:spMkLst>
        </pc:spChg>
      </pc:sldChg>
      <pc:sldChg chg="addSp delSp modSp new mod">
        <pc:chgData name="Logan M Kossel" userId="8f07ad53-eb7d-456e-a455-fe3d8d2d695f" providerId="ADAL" clId="{E6B417D9-22EB-4491-B572-CB8B44A2A579}" dt="2022-03-23T20:26:07.458" v="310" actId="1076"/>
        <pc:sldMkLst>
          <pc:docMk/>
          <pc:sldMk cId="1229965370" sldId="283"/>
        </pc:sldMkLst>
        <pc:spChg chg="mod">
          <ac:chgData name="Logan M Kossel" userId="8f07ad53-eb7d-456e-a455-fe3d8d2d695f" providerId="ADAL" clId="{E6B417D9-22EB-4491-B572-CB8B44A2A579}" dt="2022-03-23T20:22:08.421" v="300" actId="20577"/>
          <ac:spMkLst>
            <pc:docMk/>
            <pc:sldMk cId="1229965370" sldId="283"/>
            <ac:spMk id="2" creationId="{75822AD3-F2EF-41BB-9665-26FD474C5F66}"/>
          </ac:spMkLst>
        </pc:spChg>
        <pc:spChg chg="del">
          <ac:chgData name="Logan M Kossel" userId="8f07ad53-eb7d-456e-a455-fe3d8d2d695f" providerId="ADAL" clId="{E6B417D9-22EB-4491-B572-CB8B44A2A579}" dt="2022-03-23T20:25:20.631" v="301" actId="478"/>
          <ac:spMkLst>
            <pc:docMk/>
            <pc:sldMk cId="1229965370" sldId="283"/>
            <ac:spMk id="3" creationId="{CE008A9D-9449-43E3-B438-0990663F6158}"/>
          </ac:spMkLst>
        </pc:spChg>
        <pc:picChg chg="add mod">
          <ac:chgData name="Logan M Kossel" userId="8f07ad53-eb7d-456e-a455-fe3d8d2d695f" providerId="ADAL" clId="{E6B417D9-22EB-4491-B572-CB8B44A2A579}" dt="2022-03-23T20:26:02.414" v="307" actId="1076"/>
          <ac:picMkLst>
            <pc:docMk/>
            <pc:sldMk cId="1229965370" sldId="283"/>
            <ac:picMk id="6" creationId="{A105AA14-2F10-4C08-9BAE-856587F1CCAB}"/>
          </ac:picMkLst>
        </pc:picChg>
        <pc:picChg chg="add mod">
          <ac:chgData name="Logan M Kossel" userId="8f07ad53-eb7d-456e-a455-fe3d8d2d695f" providerId="ADAL" clId="{E6B417D9-22EB-4491-B572-CB8B44A2A579}" dt="2022-03-23T20:26:07.458" v="310" actId="1076"/>
          <ac:picMkLst>
            <pc:docMk/>
            <pc:sldMk cId="1229965370" sldId="283"/>
            <ac:picMk id="8" creationId="{F8E9874E-8261-4C01-B474-EF36431CFDBC}"/>
          </ac:picMkLst>
        </pc:picChg>
      </pc:sldChg>
      <pc:sldChg chg="addSp modSp new mod">
        <pc:chgData name="Logan M Kossel" userId="8f07ad53-eb7d-456e-a455-fe3d8d2d695f" providerId="ADAL" clId="{E6B417D9-22EB-4491-B572-CB8B44A2A579}" dt="2022-03-23T20:40:25.437" v="905" actId="11529"/>
        <pc:sldMkLst>
          <pc:docMk/>
          <pc:sldMk cId="3792881277" sldId="284"/>
        </pc:sldMkLst>
        <pc:spChg chg="mod">
          <ac:chgData name="Logan M Kossel" userId="8f07ad53-eb7d-456e-a455-fe3d8d2d695f" providerId="ADAL" clId="{E6B417D9-22EB-4491-B572-CB8B44A2A579}" dt="2022-03-23T20:28:26.269" v="338" actId="20577"/>
          <ac:spMkLst>
            <pc:docMk/>
            <pc:sldMk cId="3792881277" sldId="284"/>
            <ac:spMk id="2" creationId="{8E7E4C52-68E7-474B-B4BE-E3DF18909A4E}"/>
          </ac:spMkLst>
        </pc:spChg>
        <pc:spChg chg="mod">
          <ac:chgData name="Logan M Kossel" userId="8f07ad53-eb7d-456e-a455-fe3d8d2d695f" providerId="ADAL" clId="{E6B417D9-22EB-4491-B572-CB8B44A2A579}" dt="2022-03-23T20:35:27.998" v="866" actId="113"/>
          <ac:spMkLst>
            <pc:docMk/>
            <pc:sldMk cId="3792881277" sldId="284"/>
            <ac:spMk id="3" creationId="{A90FDF1B-D2CB-4CAA-A2C2-D6D73AA45D25}"/>
          </ac:spMkLst>
        </pc:spChg>
        <pc:spChg chg="add mod">
          <ac:chgData name="Logan M Kossel" userId="8f07ad53-eb7d-456e-a455-fe3d8d2d695f" providerId="ADAL" clId="{E6B417D9-22EB-4491-B572-CB8B44A2A579}" dt="2022-03-23T20:35:38.955" v="877" actId="20577"/>
          <ac:spMkLst>
            <pc:docMk/>
            <pc:sldMk cId="3792881277" sldId="284"/>
            <ac:spMk id="7" creationId="{EAD47C77-1CB9-4F3E-A3AD-B572E6CEA358}"/>
          </ac:spMkLst>
        </pc:spChg>
        <pc:spChg chg="add mod">
          <ac:chgData name="Logan M Kossel" userId="8f07ad53-eb7d-456e-a455-fe3d8d2d695f" providerId="ADAL" clId="{E6B417D9-22EB-4491-B572-CB8B44A2A579}" dt="2022-03-23T20:35:42.868" v="885" actId="20577"/>
          <ac:spMkLst>
            <pc:docMk/>
            <pc:sldMk cId="3792881277" sldId="284"/>
            <ac:spMk id="8" creationId="{2D8BE7C6-4AEF-45D1-85E3-661C02D29EA9}"/>
          </ac:spMkLst>
        </pc:spChg>
        <pc:spChg chg="add mod">
          <ac:chgData name="Logan M Kossel" userId="8f07ad53-eb7d-456e-a455-fe3d8d2d695f" providerId="ADAL" clId="{E6B417D9-22EB-4491-B572-CB8B44A2A579}" dt="2022-03-23T20:40:16.959" v="903" actId="1076"/>
          <ac:spMkLst>
            <pc:docMk/>
            <pc:sldMk cId="3792881277" sldId="284"/>
            <ac:spMk id="13" creationId="{CFC07359-A362-472C-ACBE-0F8EA0E3694F}"/>
          </ac:spMkLst>
        </pc:spChg>
        <pc:picChg chg="add mod">
          <ac:chgData name="Logan M Kossel" userId="8f07ad53-eb7d-456e-a455-fe3d8d2d695f" providerId="ADAL" clId="{E6B417D9-22EB-4491-B572-CB8B44A2A579}" dt="2022-03-23T20:35:24.915" v="864" actId="1076"/>
          <ac:picMkLst>
            <pc:docMk/>
            <pc:sldMk cId="3792881277" sldId="284"/>
            <ac:picMk id="6" creationId="{C6D79150-4374-4196-A723-EDAAB8DC7CF2}"/>
          </ac:picMkLst>
        </pc:picChg>
        <pc:cxnChg chg="add">
          <ac:chgData name="Logan M Kossel" userId="8f07ad53-eb7d-456e-a455-fe3d8d2d695f" providerId="ADAL" clId="{E6B417D9-22EB-4491-B572-CB8B44A2A579}" dt="2022-03-23T20:35:48.681" v="886" actId="11529"/>
          <ac:cxnSpMkLst>
            <pc:docMk/>
            <pc:sldMk cId="3792881277" sldId="284"/>
            <ac:cxnSpMk id="10" creationId="{142775EC-2990-4A40-B561-9EDB03B8F803}"/>
          </ac:cxnSpMkLst>
        </pc:cxnChg>
        <pc:cxnChg chg="add mod">
          <ac:chgData name="Logan M Kossel" userId="8f07ad53-eb7d-456e-a455-fe3d8d2d695f" providerId="ADAL" clId="{E6B417D9-22EB-4491-B572-CB8B44A2A579}" dt="2022-03-23T20:40:19.749" v="904" actId="14100"/>
          <ac:cxnSpMkLst>
            <pc:docMk/>
            <pc:sldMk cId="3792881277" sldId="284"/>
            <ac:cxnSpMk id="12" creationId="{B3D2F4AB-8242-48BF-BDA1-46DDEAE81641}"/>
          </ac:cxnSpMkLst>
        </pc:cxnChg>
        <pc:cxnChg chg="add">
          <ac:chgData name="Logan M Kossel" userId="8f07ad53-eb7d-456e-a455-fe3d8d2d695f" providerId="ADAL" clId="{E6B417D9-22EB-4491-B572-CB8B44A2A579}" dt="2022-03-23T20:40:25.437" v="905" actId="11529"/>
          <ac:cxnSpMkLst>
            <pc:docMk/>
            <pc:sldMk cId="3792881277" sldId="284"/>
            <ac:cxnSpMk id="16" creationId="{37B51BFE-3114-4980-9C81-F74559CECB12}"/>
          </ac:cxnSpMkLst>
        </pc:cxnChg>
      </pc:sldChg>
      <pc:sldChg chg="addSp delSp modSp new mod">
        <pc:chgData name="Logan M Kossel" userId="8f07ad53-eb7d-456e-a455-fe3d8d2d695f" providerId="ADAL" clId="{E6B417D9-22EB-4491-B572-CB8B44A2A579}" dt="2022-03-28T14:37:43.455" v="2485" actId="1076"/>
        <pc:sldMkLst>
          <pc:docMk/>
          <pc:sldMk cId="2963361534" sldId="285"/>
        </pc:sldMkLst>
        <pc:spChg chg="mod">
          <ac:chgData name="Logan M Kossel" userId="8f07ad53-eb7d-456e-a455-fe3d8d2d695f" providerId="ADAL" clId="{E6B417D9-22EB-4491-B572-CB8B44A2A579}" dt="2022-03-23T20:44:31.529" v="1344" actId="20577"/>
          <ac:spMkLst>
            <pc:docMk/>
            <pc:sldMk cId="2963361534" sldId="285"/>
            <ac:spMk id="2" creationId="{4A0CDADD-0D4C-4661-99CF-4873826649EF}"/>
          </ac:spMkLst>
        </pc:spChg>
        <pc:spChg chg="del">
          <ac:chgData name="Logan M Kossel" userId="8f07ad53-eb7d-456e-a455-fe3d8d2d695f" providerId="ADAL" clId="{E6B417D9-22EB-4491-B572-CB8B44A2A579}" dt="2022-03-23T20:44:35.332" v="1345" actId="478"/>
          <ac:spMkLst>
            <pc:docMk/>
            <pc:sldMk cId="2963361534" sldId="285"/>
            <ac:spMk id="3" creationId="{D38DF502-5742-4F1E-8B45-7DEF5188E1FC}"/>
          </ac:spMkLst>
        </pc:spChg>
        <pc:picChg chg="add mod">
          <ac:chgData name="Logan M Kossel" userId="8f07ad53-eb7d-456e-a455-fe3d8d2d695f" providerId="ADAL" clId="{E6B417D9-22EB-4491-B572-CB8B44A2A579}" dt="2022-03-28T14:37:43.455" v="2485" actId="1076"/>
          <ac:picMkLst>
            <pc:docMk/>
            <pc:sldMk cId="2963361534" sldId="285"/>
            <ac:picMk id="5" creationId="{3C8584EB-2831-4E88-929C-4ED061628269}"/>
          </ac:picMkLst>
        </pc:picChg>
        <pc:picChg chg="add del mod">
          <ac:chgData name="Logan M Kossel" userId="8f07ad53-eb7d-456e-a455-fe3d8d2d695f" providerId="ADAL" clId="{E6B417D9-22EB-4491-B572-CB8B44A2A579}" dt="2022-03-23T20:45:00.763" v="1348" actId="478"/>
          <ac:picMkLst>
            <pc:docMk/>
            <pc:sldMk cId="2963361534" sldId="285"/>
            <ac:picMk id="5" creationId="{99C73521-AD0F-4568-9FE6-56F3D7732808}"/>
          </ac:picMkLst>
        </pc:picChg>
        <pc:picChg chg="add del mod">
          <ac:chgData name="Logan M Kossel" userId="8f07ad53-eb7d-456e-a455-fe3d8d2d695f" providerId="ADAL" clId="{E6B417D9-22EB-4491-B572-CB8B44A2A579}" dt="2022-03-26T21:07:06.296" v="2135" actId="478"/>
          <ac:picMkLst>
            <pc:docMk/>
            <pc:sldMk cId="2963361534" sldId="285"/>
            <ac:picMk id="7" creationId="{6262FFEE-A6EA-4396-9B2E-6F22DC9AEE07}"/>
          </ac:picMkLst>
        </pc:picChg>
        <pc:picChg chg="add del mod modCrop">
          <ac:chgData name="Logan M Kossel" userId="8f07ad53-eb7d-456e-a455-fe3d8d2d695f" providerId="ADAL" clId="{E6B417D9-22EB-4491-B572-CB8B44A2A579}" dt="2022-03-28T14:36:13.334" v="2471" actId="478"/>
          <ac:picMkLst>
            <pc:docMk/>
            <pc:sldMk cId="2963361534" sldId="285"/>
            <ac:picMk id="9" creationId="{6B332A21-8038-4582-B550-08CFFA844E4A}"/>
          </ac:picMkLst>
        </pc:picChg>
      </pc:sldChg>
      <pc:sldChg chg="addSp delSp modSp new mod">
        <pc:chgData name="Logan M Kossel" userId="8f07ad53-eb7d-456e-a455-fe3d8d2d695f" providerId="ADAL" clId="{E6B417D9-22EB-4491-B572-CB8B44A2A579}" dt="2022-03-28T14:37:37.155" v="2482" actId="1076"/>
        <pc:sldMkLst>
          <pc:docMk/>
          <pc:sldMk cId="916273775" sldId="286"/>
        </pc:sldMkLst>
        <pc:spChg chg="mod">
          <ac:chgData name="Logan M Kossel" userId="8f07ad53-eb7d-456e-a455-fe3d8d2d695f" providerId="ADAL" clId="{E6B417D9-22EB-4491-B572-CB8B44A2A579}" dt="2022-03-23T20:45:57.444" v="1392" actId="20577"/>
          <ac:spMkLst>
            <pc:docMk/>
            <pc:sldMk cId="916273775" sldId="286"/>
            <ac:spMk id="2" creationId="{D6913A24-E105-474B-B65B-46A3FBC6E1BA}"/>
          </ac:spMkLst>
        </pc:spChg>
        <pc:spChg chg="del">
          <ac:chgData name="Logan M Kossel" userId="8f07ad53-eb7d-456e-a455-fe3d8d2d695f" providerId="ADAL" clId="{E6B417D9-22EB-4491-B572-CB8B44A2A579}" dt="2022-03-23T20:53:47.422" v="1393" actId="478"/>
          <ac:spMkLst>
            <pc:docMk/>
            <pc:sldMk cId="916273775" sldId="286"/>
            <ac:spMk id="3" creationId="{C1D8BD3D-4F04-41F6-90EA-587A738CDAA8}"/>
          </ac:spMkLst>
        </pc:spChg>
        <pc:picChg chg="add mod">
          <ac:chgData name="Logan M Kossel" userId="8f07ad53-eb7d-456e-a455-fe3d8d2d695f" providerId="ADAL" clId="{E6B417D9-22EB-4491-B572-CB8B44A2A579}" dt="2022-03-28T14:37:37.155" v="2482" actId="1076"/>
          <ac:picMkLst>
            <pc:docMk/>
            <pc:sldMk cId="916273775" sldId="286"/>
            <ac:picMk id="5" creationId="{76C87367-BFB9-4D2E-A4AD-4D1B2E96E086}"/>
          </ac:picMkLst>
        </pc:picChg>
        <pc:picChg chg="add del mod">
          <ac:chgData name="Logan M Kossel" userId="8f07ad53-eb7d-456e-a455-fe3d8d2d695f" providerId="ADAL" clId="{E6B417D9-22EB-4491-B572-CB8B44A2A579}" dt="2022-03-23T20:55:28.661" v="1398" actId="478"/>
          <ac:picMkLst>
            <pc:docMk/>
            <pc:sldMk cId="916273775" sldId="286"/>
            <ac:picMk id="6" creationId="{76C17306-8B2C-4068-9EE1-A0160790FAB4}"/>
          </ac:picMkLst>
        </pc:picChg>
        <pc:picChg chg="add del mod">
          <ac:chgData name="Logan M Kossel" userId="8f07ad53-eb7d-456e-a455-fe3d8d2d695f" providerId="ADAL" clId="{E6B417D9-22EB-4491-B572-CB8B44A2A579}" dt="2022-03-26T21:09:11.589" v="2142" actId="478"/>
          <ac:picMkLst>
            <pc:docMk/>
            <pc:sldMk cId="916273775" sldId="286"/>
            <ac:picMk id="8" creationId="{2968E6C2-4617-4403-960B-65CA296091EF}"/>
          </ac:picMkLst>
        </pc:picChg>
        <pc:picChg chg="add del mod modCrop">
          <ac:chgData name="Logan M Kossel" userId="8f07ad53-eb7d-456e-a455-fe3d8d2d695f" providerId="ADAL" clId="{E6B417D9-22EB-4491-B572-CB8B44A2A579}" dt="2022-03-28T14:37:30.476" v="2476" actId="478"/>
          <ac:picMkLst>
            <pc:docMk/>
            <pc:sldMk cId="916273775" sldId="286"/>
            <ac:picMk id="10" creationId="{129F4244-48C3-4341-A2B6-2A441EB2F381}"/>
          </ac:picMkLst>
        </pc:picChg>
      </pc:sldChg>
      <pc:sldChg chg="addSp delSp modSp new mod">
        <pc:chgData name="Logan M Kossel" userId="8f07ad53-eb7d-456e-a455-fe3d8d2d695f" providerId="ADAL" clId="{E6B417D9-22EB-4491-B572-CB8B44A2A579}" dt="2022-03-28T14:42:39.585" v="2501" actId="1076"/>
        <pc:sldMkLst>
          <pc:docMk/>
          <pc:sldMk cId="710893645" sldId="287"/>
        </pc:sldMkLst>
        <pc:spChg chg="mod">
          <ac:chgData name="Logan M Kossel" userId="8f07ad53-eb7d-456e-a455-fe3d8d2d695f" providerId="ADAL" clId="{E6B417D9-22EB-4491-B572-CB8B44A2A579}" dt="2022-03-23T20:58:09.588" v="1444" actId="20577"/>
          <ac:spMkLst>
            <pc:docMk/>
            <pc:sldMk cId="710893645" sldId="287"/>
            <ac:spMk id="2" creationId="{87C9C9C4-D7E2-4235-8C6D-36074F8F458F}"/>
          </ac:spMkLst>
        </pc:spChg>
        <pc:spChg chg="del">
          <ac:chgData name="Logan M Kossel" userId="8f07ad53-eb7d-456e-a455-fe3d8d2d695f" providerId="ADAL" clId="{E6B417D9-22EB-4491-B572-CB8B44A2A579}" dt="2022-03-23T21:00:48.141" v="1470" actId="478"/>
          <ac:spMkLst>
            <pc:docMk/>
            <pc:sldMk cId="710893645" sldId="287"/>
            <ac:spMk id="3" creationId="{BE93E520-60CA-44AE-B67C-A05365C4B724}"/>
          </ac:spMkLst>
        </pc:spChg>
        <pc:picChg chg="add mod">
          <ac:chgData name="Logan M Kossel" userId="8f07ad53-eb7d-456e-a455-fe3d8d2d695f" providerId="ADAL" clId="{E6B417D9-22EB-4491-B572-CB8B44A2A579}" dt="2022-03-28T14:42:34.113" v="2498" actId="1076"/>
          <ac:picMkLst>
            <pc:docMk/>
            <pc:sldMk cId="710893645" sldId="287"/>
            <ac:picMk id="5" creationId="{D987D01E-7DD6-4B02-A47F-E4684FD615AC}"/>
          </ac:picMkLst>
        </pc:picChg>
        <pc:picChg chg="add mod">
          <ac:chgData name="Logan M Kossel" userId="8f07ad53-eb7d-456e-a455-fe3d8d2d695f" providerId="ADAL" clId="{E6B417D9-22EB-4491-B572-CB8B44A2A579}" dt="2022-03-28T14:42:39.585" v="2501" actId="1076"/>
          <ac:picMkLst>
            <pc:docMk/>
            <pc:sldMk cId="710893645" sldId="287"/>
            <ac:picMk id="6" creationId="{4FFEA882-3BB9-4A39-B087-AE2042B29977}"/>
          </ac:picMkLst>
        </pc:picChg>
        <pc:picChg chg="add del mod">
          <ac:chgData name="Logan M Kossel" userId="8f07ad53-eb7d-456e-a455-fe3d8d2d695f" providerId="ADAL" clId="{E6B417D9-22EB-4491-B572-CB8B44A2A579}" dt="2022-03-28T14:38:45.891" v="2487" actId="478"/>
          <ac:picMkLst>
            <pc:docMk/>
            <pc:sldMk cId="710893645" sldId="287"/>
            <ac:picMk id="7" creationId="{74670ABC-C3B7-4BA4-B98B-10F49C3A7EC3}"/>
          </ac:picMkLst>
        </pc:picChg>
        <pc:picChg chg="add mod">
          <ac:chgData name="Logan M Kossel" userId="8f07ad53-eb7d-456e-a455-fe3d8d2d695f" providerId="ADAL" clId="{E6B417D9-22EB-4491-B572-CB8B44A2A579}" dt="2022-03-28T14:42:38.286" v="2500" actId="1076"/>
          <ac:picMkLst>
            <pc:docMk/>
            <pc:sldMk cId="710893645" sldId="287"/>
            <ac:picMk id="9" creationId="{80F094E5-4633-48A7-9697-796F23F06947}"/>
          </ac:picMkLst>
        </pc:picChg>
        <pc:picChg chg="add mod">
          <ac:chgData name="Logan M Kossel" userId="8f07ad53-eb7d-456e-a455-fe3d8d2d695f" providerId="ADAL" clId="{E6B417D9-22EB-4491-B572-CB8B44A2A579}" dt="2022-03-28T14:42:05.848" v="2489" actId="1076"/>
          <ac:picMkLst>
            <pc:docMk/>
            <pc:sldMk cId="710893645" sldId="287"/>
            <ac:picMk id="11" creationId="{231FE5FF-A825-49C5-BEA7-E7E16FACB489}"/>
          </ac:picMkLst>
        </pc:picChg>
      </pc:sldChg>
      <pc:sldChg chg="addSp delSp modSp new mod">
        <pc:chgData name="Logan M Kossel" userId="8f07ad53-eb7d-456e-a455-fe3d8d2d695f" providerId="ADAL" clId="{E6B417D9-22EB-4491-B572-CB8B44A2A579}" dt="2022-03-28T14:43:54.721" v="2517" actId="1076"/>
        <pc:sldMkLst>
          <pc:docMk/>
          <pc:sldMk cId="1419830741" sldId="288"/>
        </pc:sldMkLst>
        <pc:spChg chg="mod">
          <ac:chgData name="Logan M Kossel" userId="8f07ad53-eb7d-456e-a455-fe3d8d2d695f" providerId="ADAL" clId="{E6B417D9-22EB-4491-B572-CB8B44A2A579}" dt="2022-03-26T21:12:49.701" v="2313" actId="20577"/>
          <ac:spMkLst>
            <pc:docMk/>
            <pc:sldMk cId="1419830741" sldId="288"/>
            <ac:spMk id="2" creationId="{BAEC4684-A929-495D-9C3A-F5A1258FB8E7}"/>
          </ac:spMkLst>
        </pc:spChg>
        <pc:spChg chg="del">
          <ac:chgData name="Logan M Kossel" userId="8f07ad53-eb7d-456e-a455-fe3d8d2d695f" providerId="ADAL" clId="{E6B417D9-22EB-4491-B572-CB8B44A2A579}" dt="2022-03-23T21:00:46.521" v="1469" actId="478"/>
          <ac:spMkLst>
            <pc:docMk/>
            <pc:sldMk cId="1419830741" sldId="288"/>
            <ac:spMk id="3" creationId="{31863460-472C-424D-A92B-0AD17BB4787C}"/>
          </ac:spMkLst>
        </pc:spChg>
        <pc:picChg chg="add mod">
          <ac:chgData name="Logan M Kossel" userId="8f07ad53-eb7d-456e-a455-fe3d8d2d695f" providerId="ADAL" clId="{E6B417D9-22EB-4491-B572-CB8B44A2A579}" dt="2022-03-28T14:43:05.524" v="2511" actId="1076"/>
          <ac:picMkLst>
            <pc:docMk/>
            <pc:sldMk cId="1419830741" sldId="288"/>
            <ac:picMk id="5" creationId="{BCC39CCE-73DF-46B4-B0AB-24AE46F49707}"/>
          </ac:picMkLst>
        </pc:picChg>
        <pc:picChg chg="add del mod">
          <ac:chgData name="Logan M Kossel" userId="8f07ad53-eb7d-456e-a455-fe3d8d2d695f" providerId="ADAL" clId="{E6B417D9-22EB-4491-B572-CB8B44A2A579}" dt="2022-03-23T21:01:48.427" v="1475" actId="21"/>
          <ac:picMkLst>
            <pc:docMk/>
            <pc:sldMk cId="1419830741" sldId="288"/>
            <ac:picMk id="6" creationId="{4249472B-42E9-4DA6-B112-6D3185E4675F}"/>
          </ac:picMkLst>
        </pc:picChg>
        <pc:picChg chg="add mod">
          <ac:chgData name="Logan M Kossel" userId="8f07ad53-eb7d-456e-a455-fe3d8d2d695f" providerId="ADAL" clId="{E6B417D9-22EB-4491-B572-CB8B44A2A579}" dt="2022-03-28T14:43:11.796" v="2515" actId="1076"/>
          <ac:picMkLst>
            <pc:docMk/>
            <pc:sldMk cId="1419830741" sldId="288"/>
            <ac:picMk id="8" creationId="{46F248D6-9BFB-4BD1-9283-CC5D65B74C06}"/>
          </ac:picMkLst>
        </pc:picChg>
        <pc:picChg chg="add del mod">
          <ac:chgData name="Logan M Kossel" userId="8f07ad53-eb7d-456e-a455-fe3d8d2d695f" providerId="ADAL" clId="{E6B417D9-22EB-4491-B572-CB8B44A2A579}" dt="2022-03-28T14:38:43.555" v="2486" actId="478"/>
          <ac:picMkLst>
            <pc:docMk/>
            <pc:sldMk cId="1419830741" sldId="288"/>
            <ac:picMk id="10" creationId="{0B419352-93E4-4686-BE67-854489E5E521}"/>
          </ac:picMkLst>
        </pc:picChg>
        <pc:picChg chg="add mod">
          <ac:chgData name="Logan M Kossel" userId="8f07ad53-eb7d-456e-a455-fe3d8d2d695f" providerId="ADAL" clId="{E6B417D9-22EB-4491-B572-CB8B44A2A579}" dt="2022-03-28T14:43:10.487" v="2514" actId="1076"/>
          <ac:picMkLst>
            <pc:docMk/>
            <pc:sldMk cId="1419830741" sldId="288"/>
            <ac:picMk id="12" creationId="{972EF1E0-FE6D-407C-ABB9-E7A494DCD857}"/>
          </ac:picMkLst>
        </pc:picChg>
        <pc:picChg chg="add mod">
          <ac:chgData name="Logan M Kossel" userId="8f07ad53-eb7d-456e-a455-fe3d8d2d695f" providerId="ADAL" clId="{E6B417D9-22EB-4491-B572-CB8B44A2A579}" dt="2022-03-28T14:43:54.721" v="2517" actId="1076"/>
          <ac:picMkLst>
            <pc:docMk/>
            <pc:sldMk cId="1419830741" sldId="288"/>
            <ac:picMk id="14" creationId="{760258B5-7563-4F0E-B8EA-0B38680E9A3D}"/>
          </ac:picMkLst>
        </pc:picChg>
      </pc:sldChg>
      <pc:sldChg chg="addSp delSp modSp new mod">
        <pc:chgData name="Logan M Kossel" userId="8f07ad53-eb7d-456e-a455-fe3d8d2d695f" providerId="ADAL" clId="{E6B417D9-22EB-4491-B572-CB8B44A2A579}" dt="2022-03-23T22:19:38.263" v="1697" actId="20577"/>
        <pc:sldMkLst>
          <pc:docMk/>
          <pc:sldMk cId="435926118" sldId="289"/>
        </pc:sldMkLst>
        <pc:spChg chg="mod">
          <ac:chgData name="Logan M Kossel" userId="8f07ad53-eb7d-456e-a455-fe3d8d2d695f" providerId="ADAL" clId="{E6B417D9-22EB-4491-B572-CB8B44A2A579}" dt="2022-03-23T22:19:38.263" v="1697" actId="20577"/>
          <ac:spMkLst>
            <pc:docMk/>
            <pc:sldMk cId="435926118" sldId="289"/>
            <ac:spMk id="2" creationId="{40CB0D24-0D7A-4B8D-9F27-EF8E43B000EA}"/>
          </ac:spMkLst>
        </pc:spChg>
        <pc:spChg chg="del">
          <ac:chgData name="Logan M Kossel" userId="8f07ad53-eb7d-456e-a455-fe3d8d2d695f" providerId="ADAL" clId="{E6B417D9-22EB-4491-B572-CB8B44A2A579}" dt="2022-03-23T22:18:06.029" v="1597" actId="478"/>
          <ac:spMkLst>
            <pc:docMk/>
            <pc:sldMk cId="435926118" sldId="289"/>
            <ac:spMk id="3" creationId="{87E15A1E-6412-4965-88F8-68FACF4D8C45}"/>
          </ac:spMkLst>
        </pc:spChg>
        <pc:spChg chg="add mod">
          <ac:chgData name="Logan M Kossel" userId="8f07ad53-eb7d-456e-a455-fe3d8d2d695f" providerId="ADAL" clId="{E6B417D9-22EB-4491-B572-CB8B44A2A579}" dt="2022-03-23T22:18:38.412" v="1685" actId="122"/>
          <ac:spMkLst>
            <pc:docMk/>
            <pc:sldMk cId="435926118" sldId="289"/>
            <ac:spMk id="7" creationId="{34F1C06A-3670-4A70-A063-8B5010EB4BE7}"/>
          </ac:spMkLst>
        </pc:spChg>
        <pc:picChg chg="add mod">
          <ac:chgData name="Logan M Kossel" userId="8f07ad53-eb7d-456e-a455-fe3d8d2d695f" providerId="ADAL" clId="{E6B417D9-22EB-4491-B572-CB8B44A2A579}" dt="2022-03-23T22:18:12.586" v="1602" actId="14100"/>
          <ac:picMkLst>
            <pc:docMk/>
            <pc:sldMk cId="435926118" sldId="289"/>
            <ac:picMk id="6" creationId="{815D81C9-6243-48EA-910F-360C7A01B2D5}"/>
          </ac:picMkLst>
        </pc:picChg>
      </pc:sldChg>
      <pc:sldChg chg="addSp delSp modSp new mod">
        <pc:chgData name="Logan M Kossel" userId="8f07ad53-eb7d-456e-a455-fe3d8d2d695f" providerId="ADAL" clId="{E6B417D9-22EB-4491-B572-CB8B44A2A579}" dt="2022-03-26T21:36:00.583" v="2390" actId="1076"/>
        <pc:sldMkLst>
          <pc:docMk/>
          <pc:sldMk cId="669351674" sldId="290"/>
        </pc:sldMkLst>
        <pc:spChg chg="mod">
          <ac:chgData name="Logan M Kossel" userId="8f07ad53-eb7d-456e-a455-fe3d8d2d695f" providerId="ADAL" clId="{E6B417D9-22EB-4491-B572-CB8B44A2A579}" dt="2022-03-26T17:59:11.589" v="1715" actId="20577"/>
          <ac:spMkLst>
            <pc:docMk/>
            <pc:sldMk cId="669351674" sldId="290"/>
            <ac:spMk id="2" creationId="{6EE56936-7E71-418D-BB28-78223490B29B}"/>
          </ac:spMkLst>
        </pc:spChg>
        <pc:spChg chg="del">
          <ac:chgData name="Logan M Kossel" userId="8f07ad53-eb7d-456e-a455-fe3d8d2d695f" providerId="ADAL" clId="{E6B417D9-22EB-4491-B572-CB8B44A2A579}" dt="2022-03-26T17:59:30.121" v="1716" actId="478"/>
          <ac:spMkLst>
            <pc:docMk/>
            <pc:sldMk cId="669351674" sldId="290"/>
            <ac:spMk id="3" creationId="{D0586523-4545-470D-B1E4-CCDA5C55C10F}"/>
          </ac:spMkLst>
        </pc:spChg>
        <pc:spChg chg="add mod">
          <ac:chgData name="Logan M Kossel" userId="8f07ad53-eb7d-456e-a455-fe3d8d2d695f" providerId="ADAL" clId="{E6B417D9-22EB-4491-B572-CB8B44A2A579}" dt="2022-03-26T21:36:00.583" v="2390" actId="1076"/>
          <ac:spMkLst>
            <pc:docMk/>
            <pc:sldMk cId="669351674" sldId="290"/>
            <ac:spMk id="7" creationId="{646917C4-BBD7-406D-8BB4-6E95A88FAE3C}"/>
          </ac:spMkLst>
        </pc:spChg>
        <pc:picChg chg="add mod">
          <ac:chgData name="Logan M Kossel" userId="8f07ad53-eb7d-456e-a455-fe3d8d2d695f" providerId="ADAL" clId="{E6B417D9-22EB-4491-B572-CB8B44A2A579}" dt="2022-03-26T18:08:22.383" v="1718" actId="1076"/>
          <ac:picMkLst>
            <pc:docMk/>
            <pc:sldMk cId="669351674" sldId="290"/>
            <ac:picMk id="6" creationId="{E8CF89A3-9EB9-4EF2-9D1E-22E3C282318A}"/>
          </ac:picMkLst>
        </pc:picChg>
      </pc:sldChg>
      <pc:sldChg chg="modSp new mod">
        <pc:chgData name="Logan M Kossel" userId="8f07ad53-eb7d-456e-a455-fe3d8d2d695f" providerId="ADAL" clId="{E6B417D9-22EB-4491-B572-CB8B44A2A579}" dt="2022-03-28T14:44:30.766" v="2521" actId="20577"/>
        <pc:sldMkLst>
          <pc:docMk/>
          <pc:sldMk cId="2552506796" sldId="291"/>
        </pc:sldMkLst>
        <pc:spChg chg="mod">
          <ac:chgData name="Logan M Kossel" userId="8f07ad53-eb7d-456e-a455-fe3d8d2d695f" providerId="ADAL" clId="{E6B417D9-22EB-4491-B572-CB8B44A2A579}" dt="2022-03-26T21:38:17.722" v="2430" actId="20577"/>
          <ac:spMkLst>
            <pc:docMk/>
            <pc:sldMk cId="2552506796" sldId="291"/>
            <ac:spMk id="2" creationId="{83D23123-F37F-48F0-B673-0DCA9A9EDC9E}"/>
          </ac:spMkLst>
        </pc:spChg>
        <pc:spChg chg="mod">
          <ac:chgData name="Logan M Kossel" userId="8f07ad53-eb7d-456e-a455-fe3d8d2d695f" providerId="ADAL" clId="{E6B417D9-22EB-4491-B572-CB8B44A2A579}" dt="2022-03-28T14:44:30.766" v="2521" actId="20577"/>
          <ac:spMkLst>
            <pc:docMk/>
            <pc:sldMk cId="2552506796" sldId="291"/>
            <ac:spMk id="3" creationId="{E45CFBF2-A212-4684-AC76-2963EA235986}"/>
          </ac:spMkLst>
        </pc:spChg>
      </pc:sldChg>
      <pc:sldChg chg="addSp delSp modSp new mod">
        <pc:chgData name="Logan M Kossel" userId="8f07ad53-eb7d-456e-a455-fe3d8d2d695f" providerId="ADAL" clId="{E6B417D9-22EB-4491-B572-CB8B44A2A579}" dt="2022-03-26T18:48:03.125" v="2082" actId="1076"/>
        <pc:sldMkLst>
          <pc:docMk/>
          <pc:sldMk cId="4288047737" sldId="292"/>
        </pc:sldMkLst>
        <pc:spChg chg="mod">
          <ac:chgData name="Logan M Kossel" userId="8f07ad53-eb7d-456e-a455-fe3d8d2d695f" providerId="ADAL" clId="{E6B417D9-22EB-4491-B572-CB8B44A2A579}" dt="2022-03-26T18:40:05.615" v="1960" actId="20577"/>
          <ac:spMkLst>
            <pc:docMk/>
            <pc:sldMk cId="4288047737" sldId="292"/>
            <ac:spMk id="2" creationId="{3433BDB9-3737-47C2-9541-6FE190DDF82B}"/>
          </ac:spMkLst>
        </pc:spChg>
        <pc:spChg chg="del">
          <ac:chgData name="Logan M Kossel" userId="8f07ad53-eb7d-456e-a455-fe3d8d2d695f" providerId="ADAL" clId="{E6B417D9-22EB-4491-B572-CB8B44A2A579}" dt="2022-03-26T18:42:29.073" v="2037" actId="478"/>
          <ac:spMkLst>
            <pc:docMk/>
            <pc:sldMk cId="4288047737" sldId="292"/>
            <ac:spMk id="3" creationId="{3B647ADB-827A-4713-A47C-24D88334A91A}"/>
          </ac:spMkLst>
        </pc:spChg>
        <pc:picChg chg="add del mod">
          <ac:chgData name="Logan M Kossel" userId="8f07ad53-eb7d-456e-a455-fe3d8d2d695f" providerId="ADAL" clId="{E6B417D9-22EB-4491-B572-CB8B44A2A579}" dt="2022-03-26T18:42:33.511" v="2040" actId="478"/>
          <ac:picMkLst>
            <pc:docMk/>
            <pc:sldMk cId="4288047737" sldId="292"/>
            <ac:picMk id="6" creationId="{0DFF8D7C-42BE-49F8-93A6-6BFFEC0CA9F9}"/>
          </ac:picMkLst>
        </pc:picChg>
        <pc:picChg chg="add del mod">
          <ac:chgData name="Logan M Kossel" userId="8f07ad53-eb7d-456e-a455-fe3d8d2d695f" providerId="ADAL" clId="{E6B417D9-22EB-4491-B572-CB8B44A2A579}" dt="2022-03-26T18:42:45.049" v="2043" actId="478"/>
          <ac:picMkLst>
            <pc:docMk/>
            <pc:sldMk cId="4288047737" sldId="292"/>
            <ac:picMk id="8" creationId="{905B0032-6669-4B12-9E7E-D70AC2DAAA71}"/>
          </ac:picMkLst>
        </pc:picChg>
        <pc:picChg chg="add del">
          <ac:chgData name="Logan M Kossel" userId="8f07ad53-eb7d-456e-a455-fe3d8d2d695f" providerId="ADAL" clId="{E6B417D9-22EB-4491-B572-CB8B44A2A579}" dt="2022-03-26T18:42:55.455" v="2045" actId="478"/>
          <ac:picMkLst>
            <pc:docMk/>
            <pc:sldMk cId="4288047737" sldId="292"/>
            <ac:picMk id="10" creationId="{12ECBED6-A2A7-4851-9D95-18906B2EB81F}"/>
          </ac:picMkLst>
        </pc:picChg>
        <pc:picChg chg="add del">
          <ac:chgData name="Logan M Kossel" userId="8f07ad53-eb7d-456e-a455-fe3d8d2d695f" providerId="ADAL" clId="{E6B417D9-22EB-4491-B572-CB8B44A2A579}" dt="2022-03-26T18:43:05.991" v="2047" actId="478"/>
          <ac:picMkLst>
            <pc:docMk/>
            <pc:sldMk cId="4288047737" sldId="292"/>
            <ac:picMk id="12" creationId="{62B09A22-CB73-456D-B6D4-976DE8E24630}"/>
          </ac:picMkLst>
        </pc:picChg>
        <pc:picChg chg="add del">
          <ac:chgData name="Logan M Kossel" userId="8f07ad53-eb7d-456e-a455-fe3d8d2d695f" providerId="ADAL" clId="{E6B417D9-22EB-4491-B572-CB8B44A2A579}" dt="2022-03-26T18:43:50.903" v="2049" actId="478"/>
          <ac:picMkLst>
            <pc:docMk/>
            <pc:sldMk cId="4288047737" sldId="292"/>
            <ac:picMk id="14" creationId="{C5B27730-AEC8-40F4-83EA-02A199D6CE30}"/>
          </ac:picMkLst>
        </pc:picChg>
        <pc:picChg chg="add del mod">
          <ac:chgData name="Logan M Kossel" userId="8f07ad53-eb7d-456e-a455-fe3d8d2d695f" providerId="ADAL" clId="{E6B417D9-22EB-4491-B572-CB8B44A2A579}" dt="2022-03-26T18:45:51.775" v="2058" actId="478"/>
          <ac:picMkLst>
            <pc:docMk/>
            <pc:sldMk cId="4288047737" sldId="292"/>
            <ac:picMk id="16" creationId="{19E4785B-5A06-40D5-A60D-B073FA05FDA4}"/>
          </ac:picMkLst>
        </pc:picChg>
        <pc:picChg chg="add del mod">
          <ac:chgData name="Logan M Kossel" userId="8f07ad53-eb7d-456e-a455-fe3d8d2d695f" providerId="ADAL" clId="{E6B417D9-22EB-4491-B572-CB8B44A2A579}" dt="2022-03-26T18:44:46.728" v="2056" actId="478"/>
          <ac:picMkLst>
            <pc:docMk/>
            <pc:sldMk cId="4288047737" sldId="292"/>
            <ac:picMk id="18" creationId="{AAC4E767-F1A9-453C-A7A4-9616BAFF6A83}"/>
          </ac:picMkLst>
        </pc:picChg>
        <pc:picChg chg="add mod">
          <ac:chgData name="Logan M Kossel" userId="8f07ad53-eb7d-456e-a455-fe3d8d2d695f" providerId="ADAL" clId="{E6B417D9-22EB-4491-B572-CB8B44A2A579}" dt="2022-03-26T18:47:28.109" v="2078" actId="1076"/>
          <ac:picMkLst>
            <pc:docMk/>
            <pc:sldMk cId="4288047737" sldId="292"/>
            <ac:picMk id="20" creationId="{864C492E-E16E-4FD9-BEBB-521A143D646B}"/>
          </ac:picMkLst>
        </pc:picChg>
        <pc:picChg chg="add mod">
          <ac:chgData name="Logan M Kossel" userId="8f07ad53-eb7d-456e-a455-fe3d8d2d695f" providerId="ADAL" clId="{E6B417D9-22EB-4491-B572-CB8B44A2A579}" dt="2022-03-26T18:46:06.817" v="2065" actId="1076"/>
          <ac:picMkLst>
            <pc:docMk/>
            <pc:sldMk cId="4288047737" sldId="292"/>
            <ac:picMk id="22" creationId="{605143DF-B26F-49F5-971B-AD32146C35B3}"/>
          </ac:picMkLst>
        </pc:picChg>
        <pc:picChg chg="add mod">
          <ac:chgData name="Logan M Kossel" userId="8f07ad53-eb7d-456e-a455-fe3d8d2d695f" providerId="ADAL" clId="{E6B417D9-22EB-4491-B572-CB8B44A2A579}" dt="2022-03-26T18:47:32.840" v="2081" actId="1076"/>
          <ac:picMkLst>
            <pc:docMk/>
            <pc:sldMk cId="4288047737" sldId="292"/>
            <ac:picMk id="24" creationId="{922D22A9-3743-4A23-9F39-BAB822C431A4}"/>
          </ac:picMkLst>
        </pc:picChg>
        <pc:picChg chg="add mod">
          <ac:chgData name="Logan M Kossel" userId="8f07ad53-eb7d-456e-a455-fe3d8d2d695f" providerId="ADAL" clId="{E6B417D9-22EB-4491-B572-CB8B44A2A579}" dt="2022-03-26T18:48:03.125" v="2082" actId="1076"/>
          <ac:picMkLst>
            <pc:docMk/>
            <pc:sldMk cId="4288047737" sldId="292"/>
            <ac:picMk id="26" creationId="{9E060C87-369B-44CA-803D-BA1F9149415B}"/>
          </ac:picMkLst>
        </pc:picChg>
      </pc:sldChg>
      <pc:sldChg chg="addSp delSp modSp new mod">
        <pc:chgData name="Logan M Kossel" userId="8f07ad53-eb7d-456e-a455-fe3d8d2d695f" providerId="ADAL" clId="{E6B417D9-22EB-4491-B572-CB8B44A2A579}" dt="2022-03-26T21:32:16.501" v="2320" actId="1076"/>
        <pc:sldMkLst>
          <pc:docMk/>
          <pc:sldMk cId="2902195937" sldId="293"/>
        </pc:sldMkLst>
        <pc:spChg chg="mod">
          <ac:chgData name="Logan M Kossel" userId="8f07ad53-eb7d-456e-a455-fe3d8d2d695f" providerId="ADAL" clId="{E6B417D9-22EB-4491-B572-CB8B44A2A579}" dt="2022-03-26T18:40:29.719" v="2036" actId="20577"/>
          <ac:spMkLst>
            <pc:docMk/>
            <pc:sldMk cId="2902195937" sldId="293"/>
            <ac:spMk id="2" creationId="{A4C9444A-9466-4FEC-BA29-6CA658C8CC42}"/>
          </ac:spMkLst>
        </pc:spChg>
        <pc:spChg chg="del">
          <ac:chgData name="Logan M Kossel" userId="8f07ad53-eb7d-456e-a455-fe3d8d2d695f" providerId="ADAL" clId="{E6B417D9-22EB-4491-B572-CB8B44A2A579}" dt="2022-03-26T21:31:42.136" v="2314" actId="478"/>
          <ac:spMkLst>
            <pc:docMk/>
            <pc:sldMk cId="2902195937" sldId="293"/>
            <ac:spMk id="3" creationId="{458272E3-D316-49B3-A0BD-FAEDDC080ED7}"/>
          </ac:spMkLst>
        </pc:spChg>
        <pc:picChg chg="add mod modCrop">
          <ac:chgData name="Logan M Kossel" userId="8f07ad53-eb7d-456e-a455-fe3d8d2d695f" providerId="ADAL" clId="{E6B417D9-22EB-4491-B572-CB8B44A2A579}" dt="2022-03-26T21:32:16.501" v="2320" actId="1076"/>
          <ac:picMkLst>
            <pc:docMk/>
            <pc:sldMk cId="2902195937" sldId="293"/>
            <ac:picMk id="6" creationId="{9FB6D6AA-FCB4-43E7-892F-F02D2E08A8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ADB6A-D5AE-4BD9-AC07-6C60A3EDD7FA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CB56B-44F4-4FC2-8BC8-5A88DA4BF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0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 background, UW-Madis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30345"/>
            <a:ext cx="9249630" cy="6918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046" y="2283619"/>
            <a:ext cx="6150543" cy="2290763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046" y="4747444"/>
            <a:ext cx="6150543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37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0597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3347"/>
            <a:ext cx="9144000" cy="685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871482"/>
            <a:ext cx="7886700" cy="2852737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9534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4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5099"/>
            <a:ext cx="7886700" cy="683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7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14216"/>
            <a:ext cx="7886700" cy="6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6841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3721"/>
            <a:ext cx="3868340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841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3721"/>
            <a:ext cx="3887391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467"/>
            <a:ext cx="7886700" cy="615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52" y="-12837"/>
            <a:ext cx="9200644" cy="68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8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82012"/>
            <a:ext cx="78867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0595"/>
            <a:ext cx="78867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6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648" userDrawn="1">
          <p15:clr>
            <a:srgbClr val="F26B43"/>
          </p15:clr>
        </p15:guide>
        <p15:guide id="4" orient="horz" pos="60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Extended Length Helium Pulsating Heat Pipes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046" y="4702231"/>
            <a:ext cx="6399944" cy="1655762"/>
          </a:xfrm>
        </p:spPr>
        <p:txBody>
          <a:bodyPr/>
          <a:lstStyle/>
          <a:p>
            <a:r>
              <a:rPr lang="en-US" dirty="0"/>
              <a:t>Logan Kossel</a:t>
            </a:r>
          </a:p>
          <a:p>
            <a:r>
              <a:rPr lang="en-US" dirty="0"/>
              <a:t>Advisors: Prof. John Pfotenhauer and Prof. Franklin Miller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15F1310-3A5D-4A5C-9282-89B085F9B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6755" y="5540171"/>
            <a:ext cx="1179956" cy="986872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C59565D-485F-4683-B1A0-F36B12B7B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6" y="5585772"/>
            <a:ext cx="1601008" cy="8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64BE-D70F-47FC-B047-F24CE43B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Experiment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41BD7-99E7-4C2C-9199-8F4372D4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0A504-3E4A-4291-A8B1-AC7C1D141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97" y="1138899"/>
            <a:ext cx="8573547" cy="50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2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1F39-159A-44DB-A391-5641D4A9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D8109-40A4-4410-A172-9BA94EDF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054E6-816A-490A-B555-0B3AEA98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08" y="1103359"/>
            <a:ext cx="8545107" cy="52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3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6A53-0664-4428-9961-095A6ECF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Plumbing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3B432-DF0A-48E9-8A27-0C3C71EF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E86E30-550D-45A1-A63E-B68FC5F1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0" y="1041942"/>
            <a:ext cx="8714630" cy="5409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F87A15-39F0-4ED5-AEFA-D5259B44C426}"/>
                  </a:ext>
                </a:extLst>
              </p:cNvPr>
              <p:cNvSpPr txBox="1"/>
              <p:nvPr/>
            </p:nvSpPr>
            <p:spPr>
              <a:xfrm>
                <a:off x="2931014" y="1530626"/>
                <a:ext cx="1183786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𝑃𝐻𝑃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F87A15-39F0-4ED5-AEFA-D5259B44C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014" y="1530626"/>
                <a:ext cx="1183786" cy="563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66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56936-7E71-418D-BB28-78223490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4AC6C-8CF8-4F56-B83C-402A582E7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F89A3-9EB9-4EF2-9D1E-22E3C2823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280987"/>
            <a:ext cx="3429000" cy="6296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917C4-BBD7-406D-8BB4-6E95A88FAE3C}"/>
              </a:ext>
            </a:extLst>
          </p:cNvPr>
          <p:cNvSpPr txBox="1"/>
          <p:nvPr/>
        </p:nvSpPr>
        <p:spPr>
          <a:xfrm>
            <a:off x="696482" y="2413336"/>
            <a:ext cx="3704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Lakeshore </a:t>
            </a:r>
            <a:r>
              <a:rPr lang="en-US" dirty="0" err="1"/>
              <a:t>Cernox</a:t>
            </a:r>
            <a:r>
              <a:rPr lang="en-US" dirty="0"/>
              <a:t> Cu-1050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on each end 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adiabatic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Lakeshore PT-103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Five equidistant locations along the radiation shield</a:t>
            </a:r>
          </a:p>
        </p:txBody>
      </p:sp>
    </p:spTree>
    <p:extLst>
      <p:ext uri="{BB962C8B-B14F-4D97-AF65-F5344CB8AC3E}">
        <p14:creationId xmlns:p14="http://schemas.microsoft.com/office/powerpoint/2010/main" val="66935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C609-7F8F-41EF-B200-50458A74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B4DEC-FF31-4B23-80B1-E1CFDAEF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A0EE9-0DDC-4A98-871E-41D33B6D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6"/>
          <a:stretch/>
        </p:blipFill>
        <p:spPr>
          <a:xfrm>
            <a:off x="473079" y="957308"/>
            <a:ext cx="8559603" cy="55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6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2AD3-F2EF-41BB-9665-26FD474C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17A0D-DDAA-44B6-8E5C-4DA6919F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05AA14-2F10-4C08-9BAE-856587F1C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884" y="316372"/>
            <a:ext cx="1714500" cy="6238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E9874E-8261-4C01-B474-EF36431CF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86" y="1860604"/>
            <a:ext cx="6624792" cy="41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6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4C52-68E7-474B-B4BE-E3DF1890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Brazing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FDF1B-D2CB-4CAA-A2C2-D6D73AA45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Interference fit between PHP tubes and sleeves</a:t>
            </a:r>
          </a:p>
          <a:p>
            <a:r>
              <a:rPr lang="en-US" dirty="0"/>
              <a:t>Clean all surfaces with alcohol and </a:t>
            </a:r>
            <a:r>
              <a:rPr lang="en-US" dirty="0" err="1"/>
              <a:t>scotchbrite</a:t>
            </a:r>
            <a:r>
              <a:rPr lang="en-US" dirty="0"/>
              <a:t>, including braze alloy</a:t>
            </a:r>
          </a:p>
          <a:p>
            <a:r>
              <a:rPr lang="en-US" dirty="0"/>
              <a:t>Apply flux between the PHP tube and the sleeve, but not at the end of the PHP tube</a:t>
            </a:r>
          </a:p>
          <a:p>
            <a:r>
              <a:rPr lang="en-US" dirty="0"/>
              <a:t>Very light torch flame, don’t overheat the tubes – they heat up fast</a:t>
            </a:r>
          </a:p>
          <a:p>
            <a:r>
              <a:rPr lang="en-US" dirty="0"/>
              <a:t>Soak in detergent soap, </a:t>
            </a:r>
            <a:r>
              <a:rPr lang="en-US" dirty="0" err="1"/>
              <a:t>scotchbrite</a:t>
            </a:r>
            <a:r>
              <a:rPr lang="en-US" dirty="0"/>
              <a:t> the finished joint and clean with alcohol – remove all flux</a:t>
            </a:r>
          </a:p>
          <a:p>
            <a:r>
              <a:rPr lang="en-US" dirty="0"/>
              <a:t>After every few brazes, </a:t>
            </a:r>
            <a:r>
              <a:rPr lang="en-US" b="1" dirty="0"/>
              <a:t>measure</a:t>
            </a:r>
            <a:r>
              <a:rPr lang="en-US" dirty="0"/>
              <a:t> the flow rate of N2 through the tubes to check for clogs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E1C28-5F2B-4539-ACE5-45D52AF2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79150-4374-4196-A723-EDAAB8DC7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576" y="5060522"/>
            <a:ext cx="5842204" cy="1133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D47C77-1CB9-4F3E-A3AD-B572E6CEA358}"/>
              </a:ext>
            </a:extLst>
          </p:cNvPr>
          <p:cNvSpPr txBox="1"/>
          <p:nvPr/>
        </p:nvSpPr>
        <p:spPr>
          <a:xfrm>
            <a:off x="699715" y="637068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PHP Tubes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BE7C6-4AEF-45D1-85E3-661C02D29EA9}"/>
              </a:ext>
            </a:extLst>
          </p:cNvPr>
          <p:cNvSpPr txBox="1"/>
          <p:nvPr/>
        </p:nvSpPr>
        <p:spPr>
          <a:xfrm>
            <a:off x="3864334" y="6370683"/>
            <a:ext cx="17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sleeves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2775EC-2990-4A40-B561-9EDB03B8F803}"/>
              </a:ext>
            </a:extLst>
          </p:cNvPr>
          <p:cNvCxnSpPr/>
          <p:nvPr/>
        </p:nvCxnSpPr>
        <p:spPr>
          <a:xfrm flipV="1">
            <a:off x="4357315" y="6011186"/>
            <a:ext cx="0" cy="359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D2F4AB-8242-48BF-BDA1-46DDEAE81641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728415" y="6011186"/>
            <a:ext cx="35285" cy="359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FC07359-A362-472C-ACBE-0F8EA0E3694F}"/>
              </a:ext>
            </a:extLst>
          </p:cNvPr>
          <p:cNvSpPr txBox="1"/>
          <p:nvPr/>
        </p:nvSpPr>
        <p:spPr>
          <a:xfrm>
            <a:off x="6219410" y="642898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Braze joints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B51BFE-3114-4980-9C81-F74559CECB12}"/>
              </a:ext>
            </a:extLst>
          </p:cNvPr>
          <p:cNvCxnSpPr/>
          <p:nvPr/>
        </p:nvCxnSpPr>
        <p:spPr>
          <a:xfrm flipH="1" flipV="1">
            <a:off x="6615485" y="5923722"/>
            <a:ext cx="516835" cy="505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88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2035-E917-45FF-9FCC-F6D9BE65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1.25-meter Helium PHP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4A6AD-6430-48F7-8470-BA53D8ADB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Specs:</a:t>
            </a:r>
          </a:p>
          <a:p>
            <a:r>
              <a:rPr lang="en-US" dirty="0"/>
              <a:t>1250 mm adiabatic length</a:t>
            </a:r>
          </a:p>
          <a:p>
            <a:r>
              <a:rPr lang="en-US" dirty="0"/>
              <a:t>90 mm evaporator and condenser lengths</a:t>
            </a:r>
          </a:p>
          <a:p>
            <a:r>
              <a:rPr lang="en-US" dirty="0"/>
              <a:t>55-80% fill ratio</a:t>
            </a:r>
          </a:p>
          <a:p>
            <a:r>
              <a:rPr lang="en-US" dirty="0"/>
              <a:t>0.5 mm ID tubing</a:t>
            </a:r>
          </a:p>
          <a:p>
            <a:r>
              <a:rPr lang="en-US" dirty="0"/>
              <a:t>14 parallel tubes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Tests:</a:t>
            </a:r>
          </a:p>
          <a:p>
            <a:r>
              <a:rPr lang="en-US" dirty="0"/>
              <a:t>Uncontrolled progressive heat load</a:t>
            </a:r>
          </a:p>
          <a:p>
            <a:r>
              <a:rPr lang="en-US" dirty="0"/>
              <a:t>Controlled progressive heat load at 4K</a:t>
            </a:r>
          </a:p>
          <a:p>
            <a:r>
              <a:rPr lang="en-US" dirty="0"/>
              <a:t>Controlled progressive heat load matching with Fonseca’s condenser temperature</a:t>
            </a:r>
          </a:p>
          <a:p>
            <a:r>
              <a:rPr lang="en-US" dirty="0"/>
              <a:t>Random heat load</a:t>
            </a:r>
          </a:p>
          <a:p>
            <a:r>
              <a:rPr lang="en-US" dirty="0"/>
              <a:t>Constant heat load, varying condenser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409B3-3D50-46FA-9F5B-5D85DF3B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0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DADD-0D4C-4661-99CF-48738266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Uncontrolled Progressive Heat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FB49B-0C96-49A5-84B4-E9B22D4C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584EB-2831-4E88-929C-4ED06162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03" y="944525"/>
            <a:ext cx="8895924" cy="55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3A24-E105-474B-B65B-46A3FBC6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Progressive Heat Load @ 4K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22DFD-423A-4AE0-AFE3-BCCE8CE6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87367-BFB9-4D2E-A4AD-4D1B2E96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73" y="1028870"/>
            <a:ext cx="8638468" cy="53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BB4B-6D98-4A00-B8ED-46A8B796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23DE9-1C59-444A-ADD1-32F070804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Pulsating Heat Pipe background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Project Significance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Experiment Design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Results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Future work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B4BF6-F389-4169-B308-6C31779D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7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C9C4-D7E2-4235-8C6D-36074F8F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Match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6C890-1F55-4B12-A10B-556AB31A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7D01E-7DD6-4B02-A47F-E4684FD61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826975"/>
            <a:ext cx="4053408" cy="3040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094E5-4633-48A7-9697-796F23F06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754" y="727423"/>
            <a:ext cx="4053406" cy="3040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1FE5FF-A825-49C5-BEA7-E7E16FAC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66" y="3782327"/>
            <a:ext cx="4199894" cy="3149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FEA882-3BB9-4A39-B087-AE2042B29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101" y="3679955"/>
            <a:ext cx="4320352" cy="32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93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C4684-A929-495D-9C3A-F5A1258F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Conductance per tube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38A23-DB4F-40BB-BBF6-8939F3B9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F248D6-9BFB-4BD1-9283-CC5D65B74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5" y="901493"/>
            <a:ext cx="3943350" cy="2957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2EF1E0-FE6D-407C-ABB9-E7A494DC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391" y="871584"/>
            <a:ext cx="4023109" cy="3017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0258B5-7563-4F0E-B8EA-0B38680E9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95" y="3859006"/>
            <a:ext cx="3943350" cy="2957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C39CCE-73DF-46B4-B0AB-24AE46F49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157" y="3803193"/>
            <a:ext cx="4092187" cy="30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3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0D24-0D7A-4B8D-9F27-EF8E43B0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Adiabatic Section Thermometers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0EA6B-1E45-4FA0-B40A-1EF05C71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5D81C9-6243-48EA-910F-360C7A01B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80" y="957308"/>
            <a:ext cx="6698311" cy="5023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F1C06A-3670-4A70-A063-8B5010EB4BE7}"/>
              </a:ext>
            </a:extLst>
          </p:cNvPr>
          <p:cNvSpPr txBox="1"/>
          <p:nvPr/>
        </p:nvSpPr>
        <p:spPr>
          <a:xfrm>
            <a:off x="1685675" y="6075145"/>
            <a:ext cx="649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Adjacent tubes seem to match with either the condenser or evaporator section</a:t>
            </a:r>
          </a:p>
        </p:txBody>
      </p:sp>
    </p:spTree>
    <p:extLst>
      <p:ext uri="{BB962C8B-B14F-4D97-AF65-F5344CB8AC3E}">
        <p14:creationId xmlns:p14="http://schemas.microsoft.com/office/powerpoint/2010/main" val="435926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BDB9-3737-47C2-9541-6FE190DD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Heat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3D18F-88D4-44F1-9809-31A61994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23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4C492E-E16E-4FD9-BEBB-521A143D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92" y="891567"/>
            <a:ext cx="4008689" cy="30065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5143DF-B26F-49F5-971B-AD32146C3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896884"/>
            <a:ext cx="3837774" cy="28783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2D22A9-3743-4A23-9F39-BAB822C43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56" y="891567"/>
            <a:ext cx="4008689" cy="30065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060C87-369B-44CA-803D-BA1F91494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578" y="3898084"/>
            <a:ext cx="3946554" cy="29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7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444A-9466-4FEC-BA29-6CA658C8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Heat, Varying Condenser Temp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ACEAE-E19C-4907-83AA-9233B97F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6D6AA-FCB4-43E7-892F-F02D2E08A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174" b="18174"/>
          <a:stretch/>
        </p:blipFill>
        <p:spPr>
          <a:xfrm>
            <a:off x="365760" y="819909"/>
            <a:ext cx="8412480" cy="56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95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3123-F37F-48F0-B673-0DCA9A9E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Future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CFBF2-A212-4684-AC76-2963EA235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Vertical PHPs</a:t>
            </a:r>
          </a:p>
          <a:p>
            <a:r>
              <a:rPr lang="en-US" dirty="0"/>
              <a:t>1.25 m PHP: Collect data for low fill ratios 20-50%</a:t>
            </a:r>
          </a:p>
          <a:p>
            <a:pPr lvl="1"/>
            <a:r>
              <a:rPr lang="en-US" dirty="0"/>
              <a:t>Determine optimal fill ratio</a:t>
            </a:r>
          </a:p>
          <a:p>
            <a:r>
              <a:rPr lang="en-US" dirty="0"/>
              <a:t>1.5 m PHP</a:t>
            </a:r>
          </a:p>
          <a:p>
            <a:r>
              <a:rPr lang="en-US" dirty="0"/>
              <a:t>1.75 m PHP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Horizontal PHPs</a:t>
            </a:r>
          </a:p>
          <a:p>
            <a:r>
              <a:rPr lang="en-US" dirty="0"/>
              <a:t>Design and build test rig</a:t>
            </a:r>
          </a:p>
          <a:p>
            <a:r>
              <a:rPr lang="en-US" dirty="0"/>
              <a:t>Lengths up to 3 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E6FB0-9E25-4C68-A9E8-DFE5CB2C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06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D68C-8EE3-4C59-A055-1B48C490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70313-32F2-4784-BAD0-7B77374FE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Advisers</a:t>
            </a:r>
            <a:r>
              <a:rPr lang="en-US" dirty="0"/>
              <a:t>: Prof. John Pfotenhauer, Prof. Franklin Miller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Undergraduate Assistants</a:t>
            </a:r>
            <a:r>
              <a:rPr lang="en-US" dirty="0"/>
              <a:t>: Tyler Lee, Jon Carlson, Ziyang Hang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Graduate Colleagues</a:t>
            </a:r>
            <a:r>
              <a:rPr lang="en-US" dirty="0"/>
              <a:t>: Bryant Mueller, Jennifer Detlor, </a:t>
            </a:r>
            <a:r>
              <a:rPr lang="en-US" dirty="0" err="1"/>
              <a:t>Uzo</a:t>
            </a:r>
            <a:r>
              <a:rPr lang="en-US" dirty="0"/>
              <a:t> Mmeje, Zhiyi Jiang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NASA Advisers:</a:t>
            </a:r>
            <a:r>
              <a:rPr lang="en-US" dirty="0"/>
              <a:t> Wesley Johnson, Diego Fonseca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err="1"/>
              <a:t>LHe</a:t>
            </a:r>
            <a:r>
              <a:rPr lang="en-US" u="sng" dirty="0"/>
              <a:t> Facility:</a:t>
            </a:r>
            <a:r>
              <a:rPr lang="en-US" dirty="0"/>
              <a:t> Al </a:t>
            </a:r>
            <a:r>
              <a:rPr lang="en-US" dirty="0" err="1"/>
              <a:t>Yingling</a:t>
            </a:r>
            <a:r>
              <a:rPr lang="en-US" dirty="0"/>
              <a:t>, Gabe Bernhardt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sz="2000" i="1" dirty="0"/>
              <a:t>“This work was supported by a NASA Space Technology Graduate Research Opportunities Award.”</a:t>
            </a:r>
            <a:endParaRPr lang="en-US" sz="2000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23747-3DA2-4C28-ADAA-78933B68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2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9F5D64-B7D2-42A8-A08A-5024F9EF46BC}"/>
              </a:ext>
            </a:extLst>
          </p:cNvPr>
          <p:cNvSpPr txBox="1">
            <a:spLocks/>
          </p:cNvSpPr>
          <p:nvPr/>
        </p:nvSpPr>
        <p:spPr>
          <a:xfrm>
            <a:off x="3396106" y="3175246"/>
            <a:ext cx="2351787" cy="50750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088B4-FE64-4BE8-B1E0-D98A8C4C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0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224C-F67E-49A0-88B6-EDE27CBC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Pulsating Heat Pipe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2846F-A14E-48A7-95C7-F8D3B05FD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30597"/>
            <a:ext cx="4323059" cy="50489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Patented by </a:t>
            </a:r>
            <a:r>
              <a:rPr lang="en-US" dirty="0" err="1"/>
              <a:t>Hisateru</a:t>
            </a:r>
            <a:r>
              <a:rPr lang="en-US" dirty="0"/>
              <a:t> </a:t>
            </a:r>
            <a:r>
              <a:rPr lang="en-US" dirty="0" err="1"/>
              <a:t>Akachi</a:t>
            </a:r>
            <a:r>
              <a:rPr lang="en-US" dirty="0"/>
              <a:t> in 1990</a:t>
            </a:r>
          </a:p>
          <a:p>
            <a:endParaRPr lang="en-US" dirty="0"/>
          </a:p>
          <a:p>
            <a:r>
              <a:rPr lang="en-US" dirty="0"/>
              <a:t>Two-phase passive thermal management technology</a:t>
            </a:r>
          </a:p>
          <a:p>
            <a:endParaRPr lang="en-US" dirty="0"/>
          </a:p>
          <a:p>
            <a:r>
              <a:rPr lang="en-US" dirty="0"/>
              <a:t>Many aspects of PHP operation are not well understood</a:t>
            </a:r>
          </a:p>
          <a:p>
            <a:pPr lvl="1"/>
            <a:r>
              <a:rPr lang="en-US" dirty="0"/>
              <a:t># of turns?</a:t>
            </a:r>
          </a:p>
          <a:p>
            <a:pPr lvl="1"/>
            <a:r>
              <a:rPr lang="en-US" dirty="0"/>
              <a:t>Filling ratio?</a:t>
            </a:r>
          </a:p>
          <a:p>
            <a:pPr lvl="1"/>
            <a:r>
              <a:rPr lang="en-US" dirty="0"/>
              <a:t>Fluid?</a:t>
            </a:r>
          </a:p>
          <a:p>
            <a:pPr lvl="1"/>
            <a:r>
              <a:rPr lang="en-US" b="1" dirty="0"/>
              <a:t>Adiabatic length?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Performance measured with effective conductivity or conductance</a:t>
            </a:r>
          </a:p>
          <a:p>
            <a:pPr lvl="1"/>
            <a:r>
              <a:rPr lang="en-US" dirty="0"/>
              <a:t>Up to 150 [kW/m-K]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DDBC9D-F2AE-4729-B889-EAA22F6D28F2}"/>
                  </a:ext>
                </a:extLst>
              </p:cNvPr>
              <p:cNvSpPr txBox="1"/>
              <p:nvPr/>
            </p:nvSpPr>
            <p:spPr>
              <a:xfrm>
                <a:off x="3579669" y="6009154"/>
                <a:ext cx="2731389" cy="67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𝑒𝑣𝑎𝑝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DDBC9D-F2AE-4729-B889-EAA22F6D2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669" y="6009154"/>
                <a:ext cx="2731389" cy="675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03F7BD-332D-4AE0-8042-85BA026914FC}"/>
                  </a:ext>
                </a:extLst>
              </p:cNvPr>
              <p:cNvSpPr txBox="1"/>
              <p:nvPr/>
            </p:nvSpPr>
            <p:spPr>
              <a:xfrm>
                <a:off x="6947656" y="6070119"/>
                <a:ext cx="1077987" cy="572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03F7BD-332D-4AE0-8042-85BA02691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656" y="6070119"/>
                <a:ext cx="1077987" cy="5724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0DCE-3D02-4458-90AF-FB0030FA1C90}"/>
              </a:ext>
            </a:extLst>
          </p:cNvPr>
          <p:cNvGrpSpPr/>
          <p:nvPr/>
        </p:nvGrpSpPr>
        <p:grpSpPr>
          <a:xfrm>
            <a:off x="4490633" y="1281973"/>
            <a:ext cx="4499409" cy="4409268"/>
            <a:chOff x="4490633" y="1281973"/>
            <a:chExt cx="4499409" cy="4409268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D67BA82F-6FAE-43CA-941F-E82FCD150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453"/>
            <a:stretch/>
          </p:blipFill>
          <p:spPr>
            <a:xfrm>
              <a:off x="4827723" y="1281973"/>
              <a:ext cx="4162319" cy="4409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9690FE-5206-473F-A906-59DAFBE83B24}"/>
                </a:ext>
              </a:extLst>
            </p:cNvPr>
            <p:cNvSpPr txBox="1"/>
            <p:nvPr/>
          </p:nvSpPr>
          <p:spPr>
            <a:xfrm>
              <a:off x="4490633" y="2840352"/>
              <a:ext cx="9221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Liquid slug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6D391F-B195-4759-8412-C5399B8D4527}"/>
                </a:ext>
              </a:extLst>
            </p:cNvPr>
            <p:cNvSpPr txBox="1"/>
            <p:nvPr/>
          </p:nvSpPr>
          <p:spPr>
            <a:xfrm>
              <a:off x="4547071" y="3978702"/>
              <a:ext cx="9221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Vapor plug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6F92D-DB49-43A6-B0C6-C454C9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0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1AAA-2707-42E5-BED5-161EDA91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Diameter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919CF8-6029-448C-AAA3-25A27FB0F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571" y="3812166"/>
            <a:ext cx="4903842" cy="2834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DD8030-1543-4D69-8826-ED2C1EE1306A}"/>
                  </a:ext>
                </a:extLst>
              </p:cNvPr>
              <p:cNvSpPr txBox="1"/>
              <p:nvPr/>
            </p:nvSpPr>
            <p:spPr>
              <a:xfrm>
                <a:off x="743919" y="1063897"/>
                <a:ext cx="6315560" cy="2469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Forces</a:t>
                </a:r>
                <a:r>
                  <a:rPr lang="en-US" dirty="0"/>
                  <a:t>: inertial, viscous, buoyant, and surface tension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𝐵𝑜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DD8030-1543-4D69-8826-ED2C1EE13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9" y="1063897"/>
                <a:ext cx="6315560" cy="2469843"/>
              </a:xfrm>
              <a:prstGeom prst="rect">
                <a:avLst/>
              </a:prstGeom>
              <a:blipFill>
                <a:blip r:embed="rId3"/>
                <a:stretch>
                  <a:fillRect l="-772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FF7EE5D-2F82-469B-A55A-6A9E987E9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630" y="1514159"/>
            <a:ext cx="3980976" cy="229800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F14AB1C-6A29-49A8-B406-C41695C257FB}"/>
              </a:ext>
            </a:extLst>
          </p:cNvPr>
          <p:cNvSpPr/>
          <p:nvPr/>
        </p:nvSpPr>
        <p:spPr>
          <a:xfrm>
            <a:off x="5385660" y="3485208"/>
            <a:ext cx="178232" cy="2092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058F70-78FA-48E9-B3C8-9FFACD12F714}"/>
                  </a:ext>
                </a:extLst>
              </p:cNvPr>
              <p:cNvSpPr txBox="1"/>
              <p:nvPr/>
            </p:nvSpPr>
            <p:spPr>
              <a:xfrm>
                <a:off x="447374" y="3812166"/>
                <a:ext cx="2905933" cy="1765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058F70-78FA-48E9-B3C8-9FFACD12F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74" y="3812166"/>
                <a:ext cx="2905933" cy="1765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4250A5C-A596-4B30-BDF7-DB1CC0394BFC}"/>
              </a:ext>
            </a:extLst>
          </p:cNvPr>
          <p:cNvSpPr txBox="1"/>
          <p:nvPr/>
        </p:nvSpPr>
        <p:spPr>
          <a:xfrm>
            <a:off x="7140843" y="1445505"/>
            <a:ext cx="2038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White and Beardmore (1962)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DFA573-454A-46CD-BE65-864B68662475}"/>
              </a:ext>
            </a:extLst>
          </p:cNvPr>
          <p:cNvSpPr txBox="1"/>
          <p:nvPr/>
        </p:nvSpPr>
        <p:spPr>
          <a:xfrm>
            <a:off x="3705984" y="6459866"/>
            <a:ext cx="1215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Fonseca (2016)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6C213-9CD0-4577-888A-05470E13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0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057EC-14D4-46E7-B1B5-29801535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Diameter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E4995C-7D65-47FE-B999-271D6F79B542}"/>
                  </a:ext>
                </a:extLst>
              </p:cNvPr>
              <p:cNvSpPr txBox="1"/>
              <p:nvPr/>
            </p:nvSpPr>
            <p:spPr>
              <a:xfrm>
                <a:off x="2409987" y="1206844"/>
                <a:ext cx="457200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E4995C-7D65-47FE-B999-271D6F79B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987" y="1206844"/>
                <a:ext cx="4572000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45E8855-218B-48A9-9078-6CC31CFA3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988" y="2223604"/>
            <a:ext cx="6348897" cy="4329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B5DAFD-19EE-431A-8334-7AD50E763320}"/>
              </a:ext>
            </a:extLst>
          </p:cNvPr>
          <p:cNvSpPr txBox="1"/>
          <p:nvPr/>
        </p:nvSpPr>
        <p:spPr>
          <a:xfrm>
            <a:off x="6471314" y="5720899"/>
            <a:ext cx="1215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Fonseca (2016)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6F965-A484-4E3E-B5ED-99AC32C7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6F02-388C-4CA5-A25E-157BB090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Project Significance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C2C33-CA1C-4A2D-A2BA-2FFD4D797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89054"/>
            <a:ext cx="3829050" cy="2562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9E8FD7-8EFA-4E35-B2EF-BEAC69E7CB3F}"/>
              </a:ext>
            </a:extLst>
          </p:cNvPr>
          <p:cNvSpPr txBox="1"/>
          <p:nvPr/>
        </p:nvSpPr>
        <p:spPr>
          <a:xfrm>
            <a:off x="1319858" y="1285138"/>
            <a:ext cx="7347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Fonseca 2016</a:t>
            </a:r>
            <a:r>
              <a:rPr lang="en-US" dirty="0"/>
              <a:t>: Helium PHPs of lengths 300mm and 1000mm displayed the same effective conductance at their respective optimal fill ratios over a range of heat loads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5E5E2-94B0-4A49-893F-83BF693E0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497" y="2949687"/>
            <a:ext cx="3819525" cy="2543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CFD9FF-A7FA-4DFC-8CCB-344599A6279F}"/>
                  </a:ext>
                </a:extLst>
              </p:cNvPr>
              <p:cNvSpPr txBox="1"/>
              <p:nvPr/>
            </p:nvSpPr>
            <p:spPr>
              <a:xfrm>
                <a:off x="1177480" y="5492862"/>
                <a:ext cx="2731389" cy="67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𝑒𝑣𝑎𝑝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CFD9FF-A7FA-4DFC-8CCB-344599A62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80" y="5492862"/>
                <a:ext cx="2731389" cy="675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ACAED3-51E9-4B49-8D4F-A57F45D45B6E}"/>
                  </a:ext>
                </a:extLst>
              </p:cNvPr>
              <p:cNvSpPr txBox="1"/>
              <p:nvPr/>
            </p:nvSpPr>
            <p:spPr>
              <a:xfrm>
                <a:off x="6218265" y="5595776"/>
                <a:ext cx="1077987" cy="572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ACAED3-51E9-4B49-8D4F-A57F45D45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65" y="5595776"/>
                <a:ext cx="1077987" cy="5724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BEF0C19-F52E-4805-95B0-17987EDC7357}"/>
              </a:ext>
            </a:extLst>
          </p:cNvPr>
          <p:cNvSpPr txBox="1"/>
          <p:nvPr/>
        </p:nvSpPr>
        <p:spPr>
          <a:xfrm>
            <a:off x="7299704" y="4952802"/>
            <a:ext cx="1215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Fonseca (2017)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D5DD91-40DC-49D2-BC2D-A311FE1A9CA9}"/>
              </a:ext>
            </a:extLst>
          </p:cNvPr>
          <p:cNvSpPr txBox="1"/>
          <p:nvPr/>
        </p:nvSpPr>
        <p:spPr>
          <a:xfrm>
            <a:off x="3242054" y="4760935"/>
            <a:ext cx="1215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Fonseca (2017)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F6D6D-4DFB-4B31-A63A-37DCD3AD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4676-3541-4EED-BBF1-56EB3327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Significance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DDF5D-D4CC-41FC-8405-BA26DFD17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312" y="957307"/>
            <a:ext cx="4319128" cy="3583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FD8E31-6777-49F3-B71C-BA0CAE4BEA93}"/>
              </a:ext>
            </a:extLst>
          </p:cNvPr>
          <p:cNvSpPr txBox="1"/>
          <p:nvPr/>
        </p:nvSpPr>
        <p:spPr>
          <a:xfrm>
            <a:off x="573439" y="4339525"/>
            <a:ext cx="8570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Objectives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Characterize the thermal performance of Helium pulsating heat pipes as a function of their adiabatic length.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Determine the limits of length independence for the conductance </a:t>
            </a:r>
            <a:r>
              <a:rPr lang="en-US"/>
              <a:t>of Helium </a:t>
            </a:r>
            <a:r>
              <a:rPr lang="en-US" dirty="0"/>
              <a:t>pulsating heat pipes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A440F-E981-4641-A99C-6CEB92484BFA}"/>
              </a:ext>
            </a:extLst>
          </p:cNvPr>
          <p:cNvSpPr txBox="1"/>
          <p:nvPr/>
        </p:nvSpPr>
        <p:spPr>
          <a:xfrm>
            <a:off x="5997756" y="4245035"/>
            <a:ext cx="1215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Fonseca (2017)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D296F-4ED0-4D70-A61B-BF0A44B7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4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DBB5-508E-4EE9-9AAF-F437CBA2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PHP Experiment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1AD6-5CA0-4663-9FBC-0123FE038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662" y="1953408"/>
            <a:ext cx="6390459" cy="3141106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dirty="0"/>
              <a:t>Start with an initial fill ratio of 20%</a:t>
            </a:r>
          </a:p>
          <a:p>
            <a:pPr marL="342900" indent="-342900">
              <a:buAutoNum type="arabicParenR"/>
            </a:pPr>
            <a:r>
              <a:rPr lang="en-US" dirty="0"/>
              <a:t>Increment the heat load from 0 to ~1 W</a:t>
            </a:r>
          </a:p>
          <a:p>
            <a:pPr marL="342900" indent="-342900">
              <a:buAutoNum type="arabicParenR"/>
            </a:pPr>
            <a:r>
              <a:rPr lang="en-US" dirty="0"/>
              <a:t>Take temperature measurements at steady state for each heat load</a:t>
            </a:r>
          </a:p>
          <a:p>
            <a:pPr marL="342900" indent="-342900">
              <a:buAutoNum type="arabicParenR"/>
            </a:pPr>
            <a:r>
              <a:rPr lang="en-US" dirty="0"/>
              <a:t>Compute effective conductivity and conductance</a:t>
            </a:r>
          </a:p>
          <a:p>
            <a:pPr marL="342900" indent="-342900">
              <a:buAutoNum type="arabicParenR"/>
            </a:pPr>
            <a:r>
              <a:rPr lang="en-US" dirty="0"/>
              <a:t>Repeat for initial fill ratios incrementing to 80%</a:t>
            </a:r>
          </a:p>
          <a:p>
            <a:pPr marL="342900" indent="-342900">
              <a:buAutoNum type="arabicParenR"/>
            </a:pPr>
            <a:r>
              <a:rPr lang="en-US" dirty="0"/>
              <a:t>Determine optimal initial fill ratio</a:t>
            </a:r>
          </a:p>
          <a:p>
            <a:pPr marL="342900" indent="-342900">
              <a:buAutoNum type="arabicParenR"/>
            </a:pPr>
            <a:r>
              <a:rPr lang="en-US" dirty="0"/>
              <a:t>Plot all tests on a T-v diagram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FAD245-2B84-447E-B8CF-48378D05F4B9}"/>
              </a:ext>
            </a:extLst>
          </p:cNvPr>
          <p:cNvCxnSpPr>
            <a:cxnSpLocks/>
          </p:cNvCxnSpPr>
          <p:nvPr/>
        </p:nvCxnSpPr>
        <p:spPr>
          <a:xfrm flipH="1">
            <a:off x="2037806" y="4789714"/>
            <a:ext cx="4441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9977CF-D0EF-44AE-A763-678C371B706D}"/>
              </a:ext>
            </a:extLst>
          </p:cNvPr>
          <p:cNvCxnSpPr>
            <a:cxnSpLocks/>
          </p:cNvCxnSpPr>
          <p:nvPr/>
        </p:nvCxnSpPr>
        <p:spPr>
          <a:xfrm flipV="1">
            <a:off x="2037806" y="2185851"/>
            <a:ext cx="0" cy="2516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E750A7-10EC-467A-92E8-B572E5E1355A}"/>
              </a:ext>
            </a:extLst>
          </p:cNvPr>
          <p:cNvCxnSpPr/>
          <p:nvPr/>
        </p:nvCxnSpPr>
        <p:spPr>
          <a:xfrm>
            <a:off x="2037806" y="2116183"/>
            <a:ext cx="5328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E196C5-7695-48B5-8930-766FD7EEC6BC}"/>
              </a:ext>
            </a:extLst>
          </p:cNvPr>
          <p:cNvSpPr txBox="1"/>
          <p:nvPr/>
        </p:nvSpPr>
        <p:spPr>
          <a:xfrm>
            <a:off x="697508" y="3006805"/>
            <a:ext cx="1606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for each PHP length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4E8CD9-B598-4424-8FE0-EB4E58FEFA98}"/>
              </a:ext>
            </a:extLst>
          </p:cNvPr>
          <p:cNvSpPr txBox="1"/>
          <p:nvPr/>
        </p:nvSpPr>
        <p:spPr>
          <a:xfrm>
            <a:off x="2730138" y="5677039"/>
            <a:ext cx="368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Also: will test Horizontal PHPs of various lengths in a similar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95655-2D65-48D3-A1FC-F6E83835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99FF-D210-4531-B148-E06FB9A2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14216"/>
            <a:ext cx="7886700" cy="640934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3467F-1E3D-4E05-AEB9-AEB20E533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039081"/>
            <a:ext cx="3868340" cy="3206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Zero boil-off liquid fuel storage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F0599-5B2C-416D-90A4-EC65C99D1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461084"/>
            <a:ext cx="3868340" cy="4095943"/>
          </a:xfrm>
        </p:spPr>
        <p:txBody>
          <a:bodyPr/>
          <a:lstStyle/>
          <a:p>
            <a:r>
              <a:rPr lang="en-US" dirty="0"/>
              <a:t>Liquid Fuel: hydrogen and oxygen</a:t>
            </a:r>
          </a:p>
          <a:p>
            <a:r>
              <a:rPr lang="en-US" dirty="0"/>
              <a:t>Hard to keep large fuel storage containers at a constant temperature</a:t>
            </a:r>
          </a:p>
          <a:p>
            <a:r>
              <a:rPr lang="en-US" dirty="0"/>
              <a:t>Larger containers = longer missions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DB454-1250-42BE-9883-6FEA27227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7959" y="1039081"/>
            <a:ext cx="3887391" cy="3206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Cooling large space telescopes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96BE1-45C2-41EC-941F-4EB43D07D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7959" y="1461084"/>
            <a:ext cx="4011155" cy="4095943"/>
          </a:xfrm>
        </p:spPr>
        <p:txBody>
          <a:bodyPr/>
          <a:lstStyle/>
          <a:p>
            <a:r>
              <a:rPr lang="en-US" dirty="0"/>
              <a:t>Origins Space Telescope (OST) for the Far-IR surveyor mission (2035)</a:t>
            </a:r>
          </a:p>
          <a:p>
            <a:r>
              <a:rPr lang="en-US" dirty="0"/>
              <a:t>Larger than previous orbital telescopes</a:t>
            </a:r>
          </a:p>
          <a:p>
            <a:r>
              <a:rPr lang="en-US" dirty="0"/>
              <a:t>Needs to be near liquid helium temperatures to operate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3B3BFE-1024-4246-8DA1-30144586BD10}"/>
              </a:ext>
            </a:extLst>
          </p:cNvPr>
          <p:cNvGrpSpPr/>
          <p:nvPr/>
        </p:nvGrpSpPr>
        <p:grpSpPr>
          <a:xfrm>
            <a:off x="1905742" y="4131930"/>
            <a:ext cx="5162968" cy="2411854"/>
            <a:chOff x="2289290" y="4447402"/>
            <a:chExt cx="4548753" cy="21052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34A599-CBA0-4F42-997F-A9DC8C3C4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625" r="10971"/>
            <a:stretch/>
          </p:blipFill>
          <p:spPr>
            <a:xfrm>
              <a:off x="2289290" y="4447402"/>
              <a:ext cx="4548753" cy="184365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FF96D9-BA89-44C9-A4E4-97F4E4B12C67}"/>
                </a:ext>
              </a:extLst>
            </p:cNvPr>
            <p:cNvSpPr txBox="1"/>
            <p:nvPr/>
          </p:nvSpPr>
          <p:spPr>
            <a:xfrm>
              <a:off x="2916587" y="6291059"/>
              <a:ext cx="547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1990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456BDE-EDAC-4EBE-8CFD-6EE4D316F147}"/>
                </a:ext>
              </a:extLst>
            </p:cNvPr>
            <p:cNvSpPr txBox="1"/>
            <p:nvPr/>
          </p:nvSpPr>
          <p:spPr>
            <a:xfrm>
              <a:off x="4224540" y="6282174"/>
              <a:ext cx="547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2021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1176A8-B115-4F8F-BC41-0778DB293F0D}"/>
                </a:ext>
              </a:extLst>
            </p:cNvPr>
            <p:cNvSpPr txBox="1"/>
            <p:nvPr/>
          </p:nvSpPr>
          <p:spPr>
            <a:xfrm>
              <a:off x="5531291" y="6291059"/>
              <a:ext cx="547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2035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7B71073-9C47-4F65-9860-B17488356AE8}"/>
              </a:ext>
            </a:extLst>
          </p:cNvPr>
          <p:cNvSpPr txBox="1"/>
          <p:nvPr/>
        </p:nvSpPr>
        <p:spPr>
          <a:xfrm>
            <a:off x="7276718" y="4783740"/>
            <a:ext cx="149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Also: MRI, SC magnets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40C32-C64F-4C9B-919E-8B32E22FC640}"/>
              </a:ext>
            </a:extLst>
          </p:cNvPr>
          <p:cNvSpPr txBox="1"/>
          <p:nvPr/>
        </p:nvSpPr>
        <p:spPr>
          <a:xfrm>
            <a:off x="6338688" y="6282174"/>
            <a:ext cx="1215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OST Mission Flyer (2018)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83093BE-8441-4901-9C93-6E80E2A0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166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_Red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E68C2F24-49B2-45EF-B3F1-596002D5E74B}" vid="{ECF05767-C16F-4FE9-8A0B-42DB67CB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Standard_Red</Template>
  <TotalTime>12607</TotalTime>
  <Words>749</Words>
  <Application>Microsoft Office PowerPoint</Application>
  <PresentationFormat>On-screen Show (4:3)</PresentationFormat>
  <Paragraphs>184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 Math</vt:lpstr>
      <vt:lpstr>Standard_Red</vt:lpstr>
      <vt:lpstr>Extended Length Helium Pulsating Heat Pipes</vt:lpstr>
      <vt:lpstr>Agenda</vt:lpstr>
      <vt:lpstr>1. Pulsating Heat Pipe Background</vt:lpstr>
      <vt:lpstr>Critical Diameter</vt:lpstr>
      <vt:lpstr>Critical Diameter</vt:lpstr>
      <vt:lpstr>2. Project Significance</vt:lpstr>
      <vt:lpstr>Project Significance</vt:lpstr>
      <vt:lpstr>Vertical PHP Experiment Plan</vt:lpstr>
      <vt:lpstr>Applications</vt:lpstr>
      <vt:lpstr>3. Experiment Design</vt:lpstr>
      <vt:lpstr>Experiment Design</vt:lpstr>
      <vt:lpstr>Plumbing</vt:lpstr>
      <vt:lpstr>Thermometry</vt:lpstr>
      <vt:lpstr>Fabrication</vt:lpstr>
      <vt:lpstr>Fabrication</vt:lpstr>
      <vt:lpstr>PHP Brazing Technique</vt:lpstr>
      <vt:lpstr>4. 1.25-meter Helium PHP Results</vt:lpstr>
      <vt:lpstr>Uncontrolled Progressive Heat Load</vt:lpstr>
      <vt:lpstr>Controlled Progressive Heat Load @ 4K</vt:lpstr>
      <vt:lpstr>Controlled Match Comparison</vt:lpstr>
      <vt:lpstr>Conductance per tube</vt:lpstr>
      <vt:lpstr>Adiabatic Section Thermometers</vt:lpstr>
      <vt:lpstr>Random Heat Load</vt:lpstr>
      <vt:lpstr>Constant Heat, Varying Condenser Temp</vt:lpstr>
      <vt:lpstr>5. Future Work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Length Helium Pulsating Heat Pipes</dc:title>
  <dc:creator>Logan Kossel</dc:creator>
  <cp:lastModifiedBy>Logan M Kossel</cp:lastModifiedBy>
  <cp:revision>2</cp:revision>
  <dcterms:created xsi:type="dcterms:W3CDTF">2021-03-28T20:02:59Z</dcterms:created>
  <dcterms:modified xsi:type="dcterms:W3CDTF">2022-03-29T16:14:04Z</dcterms:modified>
</cp:coreProperties>
</file>