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62" r:id="rId2"/>
    <p:sldId id="483" r:id="rId3"/>
    <p:sldId id="463" r:id="rId4"/>
    <p:sldId id="464" r:id="rId5"/>
    <p:sldId id="468" r:id="rId6"/>
    <p:sldId id="469" r:id="rId7"/>
    <p:sldId id="485" r:id="rId8"/>
    <p:sldId id="467" r:id="rId9"/>
    <p:sldId id="470" r:id="rId10"/>
    <p:sldId id="475" r:id="rId11"/>
    <p:sldId id="482" r:id="rId12"/>
    <p:sldId id="477" r:id="rId13"/>
    <p:sldId id="476" r:id="rId14"/>
    <p:sldId id="478" r:id="rId15"/>
    <p:sldId id="474" r:id="rId16"/>
    <p:sldId id="480" r:id="rId17"/>
    <p:sldId id="486" r:id="rId18"/>
    <p:sldId id="487" r:id="rId19"/>
    <p:sldId id="488" r:id="rId20"/>
    <p:sldId id="489" r:id="rId21"/>
    <p:sldId id="490" r:id="rId22"/>
    <p:sldId id="481" r:id="rId23"/>
    <p:sldId id="491" r:id="rId24"/>
    <p:sldId id="493" r:id="rId25"/>
    <p:sldId id="494" r:id="rId26"/>
    <p:sldId id="495" r:id="rId27"/>
    <p:sldId id="471" r:id="rId28"/>
    <p:sldId id="472" r:id="rId29"/>
    <p:sldId id="47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54CC9F-B1AE-4344-B0C7-FB760C1578DF}">
          <p14:sldIdLst>
            <p14:sldId id="462"/>
            <p14:sldId id="483"/>
            <p14:sldId id="463"/>
            <p14:sldId id="464"/>
            <p14:sldId id="468"/>
            <p14:sldId id="469"/>
            <p14:sldId id="485"/>
            <p14:sldId id="467"/>
            <p14:sldId id="470"/>
            <p14:sldId id="475"/>
            <p14:sldId id="482"/>
            <p14:sldId id="477"/>
            <p14:sldId id="476"/>
            <p14:sldId id="478"/>
            <p14:sldId id="474"/>
            <p14:sldId id="480"/>
            <p14:sldId id="486"/>
            <p14:sldId id="487"/>
            <p14:sldId id="488"/>
            <p14:sldId id="489"/>
            <p14:sldId id="490"/>
            <p14:sldId id="481"/>
            <p14:sldId id="491"/>
            <p14:sldId id="493"/>
            <p14:sldId id="494"/>
            <p14:sldId id="495"/>
          </p14:sldIdLst>
        </p14:section>
        <p14:section name="Backup Slides" id="{B76EFCDD-5EFC-4590-899F-23FB70E71C78}">
          <p14:sldIdLst>
            <p14:sldId id="471"/>
            <p14:sldId id="472"/>
            <p14:sldId id="4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Box%20Sync\THL\Vanadium\Vwire-Georgia%20Run\10%20ppm\VandPprocessing_10ppm.x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Box%20Sync\THL\Vanadium\Master%20VWire%20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200" b="1" strike="noStrike" spc="-1">
                <a:solidFill>
                  <a:srgbClr val="000000"/>
                </a:solidFill>
                <a:latin typeface="Calibri"/>
              </a:defRPr>
            </a:pPr>
            <a:r>
              <a:rPr lang="en-US" sz="1200" b="1" strike="noStrike" spc="-1">
                <a:solidFill>
                  <a:srgbClr val="000000"/>
                </a:solidFill>
                <a:latin typeface="Calibri"/>
              </a:rPr>
              <a:t>Impurity Concentration [wppm]</a:t>
            </a:r>
          </a:p>
        </c:rich>
      </c:tx>
      <c:layout>
        <c:manualLayout>
          <c:xMode val="edge"/>
          <c:yMode val="edge"/>
          <c:x val="0.19429247375425099"/>
          <c:y val="4.3568464730290503E-2"/>
        </c:manualLayout>
      </c:layout>
      <c:overlay val="0"/>
      <c:spPr>
        <a:noFill/>
        <a:ln>
          <a:noFill/>
        </a:ln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Impurity Concentration [wppm]</c:v>
                </c:pt>
              </c:strCache>
            </c:strRef>
          </c:tx>
          <c:spPr>
            <a:ln w="19080">
              <a:solidFill>
                <a:srgbClr val="4472C4"/>
              </a:solidFill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1</c:f>
              <c:numCache>
                <c:formatCode>General</c:formatCode>
                <c:ptCount val="511"/>
                <c:pt idx="0">
                  <c:v>90</c:v>
                </c:pt>
                <c:pt idx="1">
                  <c:v>91</c:v>
                </c:pt>
                <c:pt idx="2">
                  <c:v>92</c:v>
                </c:pt>
                <c:pt idx="3">
                  <c:v>93</c:v>
                </c:pt>
                <c:pt idx="4">
                  <c:v>94</c:v>
                </c:pt>
                <c:pt idx="5">
                  <c:v>95</c:v>
                </c:pt>
                <c:pt idx="6">
                  <c:v>96</c:v>
                </c:pt>
                <c:pt idx="7">
                  <c:v>97</c:v>
                </c:pt>
                <c:pt idx="8">
                  <c:v>98</c:v>
                </c:pt>
                <c:pt idx="9">
                  <c:v>99</c:v>
                </c:pt>
                <c:pt idx="10">
                  <c:v>100</c:v>
                </c:pt>
                <c:pt idx="11">
                  <c:v>101</c:v>
                </c:pt>
                <c:pt idx="12">
                  <c:v>102</c:v>
                </c:pt>
                <c:pt idx="13">
                  <c:v>103</c:v>
                </c:pt>
                <c:pt idx="14">
                  <c:v>104</c:v>
                </c:pt>
                <c:pt idx="15">
                  <c:v>105</c:v>
                </c:pt>
                <c:pt idx="16">
                  <c:v>106</c:v>
                </c:pt>
                <c:pt idx="17">
                  <c:v>107</c:v>
                </c:pt>
                <c:pt idx="18">
                  <c:v>108</c:v>
                </c:pt>
                <c:pt idx="19">
                  <c:v>109</c:v>
                </c:pt>
                <c:pt idx="20">
                  <c:v>110</c:v>
                </c:pt>
                <c:pt idx="21">
                  <c:v>111</c:v>
                </c:pt>
                <c:pt idx="22">
                  <c:v>112</c:v>
                </c:pt>
                <c:pt idx="23">
                  <c:v>113</c:v>
                </c:pt>
                <c:pt idx="24">
                  <c:v>114</c:v>
                </c:pt>
                <c:pt idx="25">
                  <c:v>115</c:v>
                </c:pt>
                <c:pt idx="26">
                  <c:v>116</c:v>
                </c:pt>
                <c:pt idx="27">
                  <c:v>117</c:v>
                </c:pt>
                <c:pt idx="28">
                  <c:v>118</c:v>
                </c:pt>
                <c:pt idx="29">
                  <c:v>119</c:v>
                </c:pt>
                <c:pt idx="30">
                  <c:v>120</c:v>
                </c:pt>
                <c:pt idx="31">
                  <c:v>121</c:v>
                </c:pt>
                <c:pt idx="32">
                  <c:v>122</c:v>
                </c:pt>
                <c:pt idx="33">
                  <c:v>123</c:v>
                </c:pt>
                <c:pt idx="34">
                  <c:v>124</c:v>
                </c:pt>
                <c:pt idx="35">
                  <c:v>125</c:v>
                </c:pt>
                <c:pt idx="36">
                  <c:v>126</c:v>
                </c:pt>
                <c:pt idx="37">
                  <c:v>127</c:v>
                </c:pt>
                <c:pt idx="38">
                  <c:v>128</c:v>
                </c:pt>
                <c:pt idx="39">
                  <c:v>129</c:v>
                </c:pt>
                <c:pt idx="40">
                  <c:v>130</c:v>
                </c:pt>
                <c:pt idx="41">
                  <c:v>131</c:v>
                </c:pt>
                <c:pt idx="42">
                  <c:v>132</c:v>
                </c:pt>
                <c:pt idx="43">
                  <c:v>133</c:v>
                </c:pt>
                <c:pt idx="44">
                  <c:v>134</c:v>
                </c:pt>
                <c:pt idx="45">
                  <c:v>135</c:v>
                </c:pt>
                <c:pt idx="46">
                  <c:v>136</c:v>
                </c:pt>
                <c:pt idx="47">
                  <c:v>137</c:v>
                </c:pt>
                <c:pt idx="48">
                  <c:v>138</c:v>
                </c:pt>
                <c:pt idx="49">
                  <c:v>139</c:v>
                </c:pt>
                <c:pt idx="50">
                  <c:v>140</c:v>
                </c:pt>
                <c:pt idx="51">
                  <c:v>141</c:v>
                </c:pt>
                <c:pt idx="52">
                  <c:v>142</c:v>
                </c:pt>
                <c:pt idx="53">
                  <c:v>143</c:v>
                </c:pt>
                <c:pt idx="54">
                  <c:v>144</c:v>
                </c:pt>
                <c:pt idx="55">
                  <c:v>145</c:v>
                </c:pt>
                <c:pt idx="56">
                  <c:v>146</c:v>
                </c:pt>
                <c:pt idx="57">
                  <c:v>147</c:v>
                </c:pt>
                <c:pt idx="58">
                  <c:v>148</c:v>
                </c:pt>
                <c:pt idx="59">
                  <c:v>149</c:v>
                </c:pt>
                <c:pt idx="60">
                  <c:v>150</c:v>
                </c:pt>
                <c:pt idx="61">
                  <c:v>151</c:v>
                </c:pt>
                <c:pt idx="62">
                  <c:v>152</c:v>
                </c:pt>
                <c:pt idx="63">
                  <c:v>153</c:v>
                </c:pt>
                <c:pt idx="64">
                  <c:v>154</c:v>
                </c:pt>
                <c:pt idx="65">
                  <c:v>155</c:v>
                </c:pt>
                <c:pt idx="66">
                  <c:v>156</c:v>
                </c:pt>
                <c:pt idx="67">
                  <c:v>157</c:v>
                </c:pt>
                <c:pt idx="68">
                  <c:v>158</c:v>
                </c:pt>
                <c:pt idx="69">
                  <c:v>159</c:v>
                </c:pt>
                <c:pt idx="70">
                  <c:v>160</c:v>
                </c:pt>
                <c:pt idx="71">
                  <c:v>161</c:v>
                </c:pt>
                <c:pt idx="72">
                  <c:v>162</c:v>
                </c:pt>
                <c:pt idx="73">
                  <c:v>163</c:v>
                </c:pt>
                <c:pt idx="74">
                  <c:v>164</c:v>
                </c:pt>
                <c:pt idx="75">
                  <c:v>165</c:v>
                </c:pt>
                <c:pt idx="76">
                  <c:v>166</c:v>
                </c:pt>
                <c:pt idx="77">
                  <c:v>167</c:v>
                </c:pt>
                <c:pt idx="78">
                  <c:v>168</c:v>
                </c:pt>
                <c:pt idx="79">
                  <c:v>169</c:v>
                </c:pt>
                <c:pt idx="80">
                  <c:v>170</c:v>
                </c:pt>
                <c:pt idx="81">
                  <c:v>171</c:v>
                </c:pt>
                <c:pt idx="82">
                  <c:v>172</c:v>
                </c:pt>
                <c:pt idx="83">
                  <c:v>173</c:v>
                </c:pt>
                <c:pt idx="84">
                  <c:v>174</c:v>
                </c:pt>
                <c:pt idx="85">
                  <c:v>175</c:v>
                </c:pt>
                <c:pt idx="86">
                  <c:v>176</c:v>
                </c:pt>
                <c:pt idx="87">
                  <c:v>177</c:v>
                </c:pt>
                <c:pt idx="88">
                  <c:v>178</c:v>
                </c:pt>
                <c:pt idx="89">
                  <c:v>179</c:v>
                </c:pt>
                <c:pt idx="90">
                  <c:v>180</c:v>
                </c:pt>
                <c:pt idx="91">
                  <c:v>181</c:v>
                </c:pt>
                <c:pt idx="92">
                  <c:v>182</c:v>
                </c:pt>
                <c:pt idx="93">
                  <c:v>183</c:v>
                </c:pt>
                <c:pt idx="94">
                  <c:v>184</c:v>
                </c:pt>
                <c:pt idx="95">
                  <c:v>185</c:v>
                </c:pt>
                <c:pt idx="96">
                  <c:v>186</c:v>
                </c:pt>
                <c:pt idx="97">
                  <c:v>187</c:v>
                </c:pt>
                <c:pt idx="98">
                  <c:v>188</c:v>
                </c:pt>
                <c:pt idx="99">
                  <c:v>189</c:v>
                </c:pt>
                <c:pt idx="100">
                  <c:v>190</c:v>
                </c:pt>
                <c:pt idx="101">
                  <c:v>191</c:v>
                </c:pt>
                <c:pt idx="102">
                  <c:v>192</c:v>
                </c:pt>
                <c:pt idx="103">
                  <c:v>193</c:v>
                </c:pt>
                <c:pt idx="104">
                  <c:v>194</c:v>
                </c:pt>
                <c:pt idx="105">
                  <c:v>195</c:v>
                </c:pt>
                <c:pt idx="106">
                  <c:v>196</c:v>
                </c:pt>
                <c:pt idx="107">
                  <c:v>197</c:v>
                </c:pt>
                <c:pt idx="108">
                  <c:v>198</c:v>
                </c:pt>
                <c:pt idx="109">
                  <c:v>199</c:v>
                </c:pt>
                <c:pt idx="110">
                  <c:v>200</c:v>
                </c:pt>
                <c:pt idx="111">
                  <c:v>201</c:v>
                </c:pt>
                <c:pt idx="112">
                  <c:v>202</c:v>
                </c:pt>
                <c:pt idx="113">
                  <c:v>203</c:v>
                </c:pt>
                <c:pt idx="114">
                  <c:v>204</c:v>
                </c:pt>
                <c:pt idx="115">
                  <c:v>205</c:v>
                </c:pt>
                <c:pt idx="116">
                  <c:v>206</c:v>
                </c:pt>
                <c:pt idx="117">
                  <c:v>207</c:v>
                </c:pt>
                <c:pt idx="118">
                  <c:v>208</c:v>
                </c:pt>
                <c:pt idx="119">
                  <c:v>209</c:v>
                </c:pt>
                <c:pt idx="120">
                  <c:v>210</c:v>
                </c:pt>
                <c:pt idx="121">
                  <c:v>211</c:v>
                </c:pt>
                <c:pt idx="122">
                  <c:v>212</c:v>
                </c:pt>
                <c:pt idx="123">
                  <c:v>213</c:v>
                </c:pt>
                <c:pt idx="124">
                  <c:v>214</c:v>
                </c:pt>
                <c:pt idx="125">
                  <c:v>215</c:v>
                </c:pt>
                <c:pt idx="126">
                  <c:v>216</c:v>
                </c:pt>
                <c:pt idx="127">
                  <c:v>217</c:v>
                </c:pt>
                <c:pt idx="128">
                  <c:v>218</c:v>
                </c:pt>
                <c:pt idx="129">
                  <c:v>219</c:v>
                </c:pt>
                <c:pt idx="130">
                  <c:v>220</c:v>
                </c:pt>
                <c:pt idx="131">
                  <c:v>221</c:v>
                </c:pt>
                <c:pt idx="132">
                  <c:v>222</c:v>
                </c:pt>
                <c:pt idx="133">
                  <c:v>223</c:v>
                </c:pt>
                <c:pt idx="134">
                  <c:v>224</c:v>
                </c:pt>
                <c:pt idx="135">
                  <c:v>225</c:v>
                </c:pt>
                <c:pt idx="136">
                  <c:v>226</c:v>
                </c:pt>
                <c:pt idx="137">
                  <c:v>227</c:v>
                </c:pt>
                <c:pt idx="138">
                  <c:v>228</c:v>
                </c:pt>
                <c:pt idx="139">
                  <c:v>229</c:v>
                </c:pt>
                <c:pt idx="140">
                  <c:v>230</c:v>
                </c:pt>
                <c:pt idx="141">
                  <c:v>231</c:v>
                </c:pt>
                <c:pt idx="142">
                  <c:v>232</c:v>
                </c:pt>
                <c:pt idx="143">
                  <c:v>233</c:v>
                </c:pt>
                <c:pt idx="144">
                  <c:v>234</c:v>
                </c:pt>
                <c:pt idx="145">
                  <c:v>235</c:v>
                </c:pt>
                <c:pt idx="146">
                  <c:v>236</c:v>
                </c:pt>
                <c:pt idx="147">
                  <c:v>237</c:v>
                </c:pt>
                <c:pt idx="148">
                  <c:v>238</c:v>
                </c:pt>
                <c:pt idx="149">
                  <c:v>239</c:v>
                </c:pt>
                <c:pt idx="150">
                  <c:v>240</c:v>
                </c:pt>
                <c:pt idx="151">
                  <c:v>241</c:v>
                </c:pt>
                <c:pt idx="152">
                  <c:v>242</c:v>
                </c:pt>
                <c:pt idx="153">
                  <c:v>243</c:v>
                </c:pt>
                <c:pt idx="154">
                  <c:v>244</c:v>
                </c:pt>
                <c:pt idx="155">
                  <c:v>245</c:v>
                </c:pt>
                <c:pt idx="156">
                  <c:v>246</c:v>
                </c:pt>
                <c:pt idx="157">
                  <c:v>247</c:v>
                </c:pt>
                <c:pt idx="158">
                  <c:v>248</c:v>
                </c:pt>
                <c:pt idx="159">
                  <c:v>249</c:v>
                </c:pt>
                <c:pt idx="160">
                  <c:v>250</c:v>
                </c:pt>
                <c:pt idx="161">
                  <c:v>251</c:v>
                </c:pt>
                <c:pt idx="162">
                  <c:v>252</c:v>
                </c:pt>
                <c:pt idx="163">
                  <c:v>253</c:v>
                </c:pt>
                <c:pt idx="164">
                  <c:v>254</c:v>
                </c:pt>
                <c:pt idx="165">
                  <c:v>255</c:v>
                </c:pt>
                <c:pt idx="166">
                  <c:v>256</c:v>
                </c:pt>
                <c:pt idx="167">
                  <c:v>257</c:v>
                </c:pt>
                <c:pt idx="168">
                  <c:v>258</c:v>
                </c:pt>
                <c:pt idx="169">
                  <c:v>259</c:v>
                </c:pt>
                <c:pt idx="170">
                  <c:v>260</c:v>
                </c:pt>
                <c:pt idx="171">
                  <c:v>261</c:v>
                </c:pt>
                <c:pt idx="172">
                  <c:v>262</c:v>
                </c:pt>
                <c:pt idx="173">
                  <c:v>263</c:v>
                </c:pt>
                <c:pt idx="174">
                  <c:v>264</c:v>
                </c:pt>
                <c:pt idx="175">
                  <c:v>265</c:v>
                </c:pt>
                <c:pt idx="176">
                  <c:v>266</c:v>
                </c:pt>
                <c:pt idx="177">
                  <c:v>267</c:v>
                </c:pt>
                <c:pt idx="178">
                  <c:v>268</c:v>
                </c:pt>
                <c:pt idx="179">
                  <c:v>269</c:v>
                </c:pt>
                <c:pt idx="180">
                  <c:v>270</c:v>
                </c:pt>
                <c:pt idx="181">
                  <c:v>271</c:v>
                </c:pt>
                <c:pt idx="182">
                  <c:v>272</c:v>
                </c:pt>
                <c:pt idx="183">
                  <c:v>273</c:v>
                </c:pt>
                <c:pt idx="184">
                  <c:v>274</c:v>
                </c:pt>
                <c:pt idx="185">
                  <c:v>275</c:v>
                </c:pt>
                <c:pt idx="186">
                  <c:v>276</c:v>
                </c:pt>
                <c:pt idx="187">
                  <c:v>277</c:v>
                </c:pt>
                <c:pt idx="188">
                  <c:v>278</c:v>
                </c:pt>
                <c:pt idx="189">
                  <c:v>279</c:v>
                </c:pt>
                <c:pt idx="190">
                  <c:v>280</c:v>
                </c:pt>
                <c:pt idx="191">
                  <c:v>281</c:v>
                </c:pt>
                <c:pt idx="192">
                  <c:v>282</c:v>
                </c:pt>
                <c:pt idx="193">
                  <c:v>283</c:v>
                </c:pt>
                <c:pt idx="194">
                  <c:v>284</c:v>
                </c:pt>
                <c:pt idx="195">
                  <c:v>285</c:v>
                </c:pt>
                <c:pt idx="196">
                  <c:v>286</c:v>
                </c:pt>
                <c:pt idx="197">
                  <c:v>287</c:v>
                </c:pt>
                <c:pt idx="198">
                  <c:v>288</c:v>
                </c:pt>
                <c:pt idx="199">
                  <c:v>289</c:v>
                </c:pt>
                <c:pt idx="200">
                  <c:v>290</c:v>
                </c:pt>
                <c:pt idx="201">
                  <c:v>291</c:v>
                </c:pt>
                <c:pt idx="202">
                  <c:v>292</c:v>
                </c:pt>
                <c:pt idx="203">
                  <c:v>293</c:v>
                </c:pt>
                <c:pt idx="204">
                  <c:v>294</c:v>
                </c:pt>
                <c:pt idx="205">
                  <c:v>295</c:v>
                </c:pt>
                <c:pt idx="206">
                  <c:v>296</c:v>
                </c:pt>
                <c:pt idx="207">
                  <c:v>297</c:v>
                </c:pt>
                <c:pt idx="208">
                  <c:v>298</c:v>
                </c:pt>
                <c:pt idx="209">
                  <c:v>299</c:v>
                </c:pt>
                <c:pt idx="210">
                  <c:v>300</c:v>
                </c:pt>
                <c:pt idx="211">
                  <c:v>301</c:v>
                </c:pt>
                <c:pt idx="212">
                  <c:v>302</c:v>
                </c:pt>
                <c:pt idx="213">
                  <c:v>303</c:v>
                </c:pt>
                <c:pt idx="214">
                  <c:v>304</c:v>
                </c:pt>
                <c:pt idx="215">
                  <c:v>305</c:v>
                </c:pt>
                <c:pt idx="216">
                  <c:v>306</c:v>
                </c:pt>
                <c:pt idx="217">
                  <c:v>307</c:v>
                </c:pt>
                <c:pt idx="218">
                  <c:v>308</c:v>
                </c:pt>
                <c:pt idx="219">
                  <c:v>309</c:v>
                </c:pt>
                <c:pt idx="220">
                  <c:v>310</c:v>
                </c:pt>
                <c:pt idx="221">
                  <c:v>311</c:v>
                </c:pt>
                <c:pt idx="222">
                  <c:v>312</c:v>
                </c:pt>
                <c:pt idx="223">
                  <c:v>313</c:v>
                </c:pt>
                <c:pt idx="224">
                  <c:v>314</c:v>
                </c:pt>
                <c:pt idx="225">
                  <c:v>315</c:v>
                </c:pt>
                <c:pt idx="226">
                  <c:v>316</c:v>
                </c:pt>
                <c:pt idx="227">
                  <c:v>317</c:v>
                </c:pt>
                <c:pt idx="228">
                  <c:v>318</c:v>
                </c:pt>
                <c:pt idx="229">
                  <c:v>319</c:v>
                </c:pt>
                <c:pt idx="230">
                  <c:v>320</c:v>
                </c:pt>
                <c:pt idx="231">
                  <c:v>321</c:v>
                </c:pt>
                <c:pt idx="232">
                  <c:v>322</c:v>
                </c:pt>
                <c:pt idx="233">
                  <c:v>323</c:v>
                </c:pt>
                <c:pt idx="234">
                  <c:v>324</c:v>
                </c:pt>
                <c:pt idx="235">
                  <c:v>325</c:v>
                </c:pt>
                <c:pt idx="236">
                  <c:v>326</c:v>
                </c:pt>
                <c:pt idx="237">
                  <c:v>327</c:v>
                </c:pt>
                <c:pt idx="238">
                  <c:v>328</c:v>
                </c:pt>
                <c:pt idx="239">
                  <c:v>329</c:v>
                </c:pt>
                <c:pt idx="240">
                  <c:v>330</c:v>
                </c:pt>
                <c:pt idx="241">
                  <c:v>331</c:v>
                </c:pt>
                <c:pt idx="242">
                  <c:v>332</c:v>
                </c:pt>
                <c:pt idx="243">
                  <c:v>333</c:v>
                </c:pt>
                <c:pt idx="244">
                  <c:v>334</c:v>
                </c:pt>
                <c:pt idx="245">
                  <c:v>335</c:v>
                </c:pt>
                <c:pt idx="246">
                  <c:v>336</c:v>
                </c:pt>
                <c:pt idx="247">
                  <c:v>337</c:v>
                </c:pt>
                <c:pt idx="248">
                  <c:v>338</c:v>
                </c:pt>
                <c:pt idx="249">
                  <c:v>339</c:v>
                </c:pt>
                <c:pt idx="250">
                  <c:v>340</c:v>
                </c:pt>
                <c:pt idx="251">
                  <c:v>341</c:v>
                </c:pt>
                <c:pt idx="252">
                  <c:v>342</c:v>
                </c:pt>
                <c:pt idx="253">
                  <c:v>343</c:v>
                </c:pt>
                <c:pt idx="254">
                  <c:v>344</c:v>
                </c:pt>
                <c:pt idx="255">
                  <c:v>345</c:v>
                </c:pt>
                <c:pt idx="256">
                  <c:v>346</c:v>
                </c:pt>
                <c:pt idx="257">
                  <c:v>347</c:v>
                </c:pt>
                <c:pt idx="258">
                  <c:v>348</c:v>
                </c:pt>
                <c:pt idx="259">
                  <c:v>349</c:v>
                </c:pt>
                <c:pt idx="260">
                  <c:v>350</c:v>
                </c:pt>
                <c:pt idx="261">
                  <c:v>351</c:v>
                </c:pt>
                <c:pt idx="262">
                  <c:v>352</c:v>
                </c:pt>
                <c:pt idx="263">
                  <c:v>353</c:v>
                </c:pt>
                <c:pt idx="264">
                  <c:v>354</c:v>
                </c:pt>
                <c:pt idx="265">
                  <c:v>355</c:v>
                </c:pt>
                <c:pt idx="266">
                  <c:v>356</c:v>
                </c:pt>
                <c:pt idx="267">
                  <c:v>357</c:v>
                </c:pt>
                <c:pt idx="268">
                  <c:v>358</c:v>
                </c:pt>
                <c:pt idx="269">
                  <c:v>359</c:v>
                </c:pt>
                <c:pt idx="270">
                  <c:v>360</c:v>
                </c:pt>
                <c:pt idx="271">
                  <c:v>361</c:v>
                </c:pt>
                <c:pt idx="272">
                  <c:v>362</c:v>
                </c:pt>
                <c:pt idx="273">
                  <c:v>363</c:v>
                </c:pt>
                <c:pt idx="274">
                  <c:v>364</c:v>
                </c:pt>
                <c:pt idx="275">
                  <c:v>365</c:v>
                </c:pt>
                <c:pt idx="276">
                  <c:v>366</c:v>
                </c:pt>
                <c:pt idx="277">
                  <c:v>367</c:v>
                </c:pt>
                <c:pt idx="278">
                  <c:v>368</c:v>
                </c:pt>
                <c:pt idx="279">
                  <c:v>369</c:v>
                </c:pt>
                <c:pt idx="280">
                  <c:v>370</c:v>
                </c:pt>
                <c:pt idx="281">
                  <c:v>371</c:v>
                </c:pt>
                <c:pt idx="282">
                  <c:v>372</c:v>
                </c:pt>
                <c:pt idx="283">
                  <c:v>373</c:v>
                </c:pt>
                <c:pt idx="284">
                  <c:v>374</c:v>
                </c:pt>
                <c:pt idx="285">
                  <c:v>375</c:v>
                </c:pt>
                <c:pt idx="286">
                  <c:v>376</c:v>
                </c:pt>
                <c:pt idx="287">
                  <c:v>377</c:v>
                </c:pt>
                <c:pt idx="288">
                  <c:v>378</c:v>
                </c:pt>
                <c:pt idx="289">
                  <c:v>379</c:v>
                </c:pt>
                <c:pt idx="290">
                  <c:v>380</c:v>
                </c:pt>
                <c:pt idx="291">
                  <c:v>381</c:v>
                </c:pt>
                <c:pt idx="292">
                  <c:v>382</c:v>
                </c:pt>
                <c:pt idx="293">
                  <c:v>383</c:v>
                </c:pt>
                <c:pt idx="294">
                  <c:v>384</c:v>
                </c:pt>
                <c:pt idx="295">
                  <c:v>385</c:v>
                </c:pt>
                <c:pt idx="296">
                  <c:v>386</c:v>
                </c:pt>
                <c:pt idx="297">
                  <c:v>387</c:v>
                </c:pt>
                <c:pt idx="298">
                  <c:v>388</c:v>
                </c:pt>
                <c:pt idx="299">
                  <c:v>389</c:v>
                </c:pt>
                <c:pt idx="300">
                  <c:v>390</c:v>
                </c:pt>
                <c:pt idx="301">
                  <c:v>391</c:v>
                </c:pt>
                <c:pt idx="302">
                  <c:v>392</c:v>
                </c:pt>
                <c:pt idx="303">
                  <c:v>393</c:v>
                </c:pt>
                <c:pt idx="304">
                  <c:v>394</c:v>
                </c:pt>
                <c:pt idx="305">
                  <c:v>395</c:v>
                </c:pt>
                <c:pt idx="306">
                  <c:v>396</c:v>
                </c:pt>
                <c:pt idx="307">
                  <c:v>397</c:v>
                </c:pt>
                <c:pt idx="308">
                  <c:v>398</c:v>
                </c:pt>
                <c:pt idx="309">
                  <c:v>399</c:v>
                </c:pt>
                <c:pt idx="310">
                  <c:v>400</c:v>
                </c:pt>
                <c:pt idx="311">
                  <c:v>401</c:v>
                </c:pt>
                <c:pt idx="312">
                  <c:v>402</c:v>
                </c:pt>
                <c:pt idx="313">
                  <c:v>403</c:v>
                </c:pt>
                <c:pt idx="314">
                  <c:v>404</c:v>
                </c:pt>
                <c:pt idx="315">
                  <c:v>405</c:v>
                </c:pt>
                <c:pt idx="316">
                  <c:v>406</c:v>
                </c:pt>
                <c:pt idx="317">
                  <c:v>407</c:v>
                </c:pt>
                <c:pt idx="318">
                  <c:v>408</c:v>
                </c:pt>
                <c:pt idx="319">
                  <c:v>409</c:v>
                </c:pt>
                <c:pt idx="320">
                  <c:v>410</c:v>
                </c:pt>
                <c:pt idx="321">
                  <c:v>411</c:v>
                </c:pt>
                <c:pt idx="322">
                  <c:v>412</c:v>
                </c:pt>
                <c:pt idx="323">
                  <c:v>413</c:v>
                </c:pt>
                <c:pt idx="324">
                  <c:v>414</c:v>
                </c:pt>
                <c:pt idx="325">
                  <c:v>415</c:v>
                </c:pt>
                <c:pt idx="326">
                  <c:v>416</c:v>
                </c:pt>
                <c:pt idx="327">
                  <c:v>417</c:v>
                </c:pt>
                <c:pt idx="328">
                  <c:v>418</c:v>
                </c:pt>
                <c:pt idx="329">
                  <c:v>419</c:v>
                </c:pt>
                <c:pt idx="330">
                  <c:v>420</c:v>
                </c:pt>
                <c:pt idx="331">
                  <c:v>421</c:v>
                </c:pt>
                <c:pt idx="332">
                  <c:v>422</c:v>
                </c:pt>
                <c:pt idx="333">
                  <c:v>423</c:v>
                </c:pt>
                <c:pt idx="334">
                  <c:v>424</c:v>
                </c:pt>
                <c:pt idx="335">
                  <c:v>425</c:v>
                </c:pt>
                <c:pt idx="336">
                  <c:v>426</c:v>
                </c:pt>
                <c:pt idx="337">
                  <c:v>427</c:v>
                </c:pt>
                <c:pt idx="338">
                  <c:v>428</c:v>
                </c:pt>
                <c:pt idx="339">
                  <c:v>429</c:v>
                </c:pt>
                <c:pt idx="340">
                  <c:v>430</c:v>
                </c:pt>
                <c:pt idx="341">
                  <c:v>431</c:v>
                </c:pt>
                <c:pt idx="342">
                  <c:v>432</c:v>
                </c:pt>
                <c:pt idx="343">
                  <c:v>433</c:v>
                </c:pt>
                <c:pt idx="344">
                  <c:v>434</c:v>
                </c:pt>
                <c:pt idx="345">
                  <c:v>435</c:v>
                </c:pt>
                <c:pt idx="346">
                  <c:v>436</c:v>
                </c:pt>
                <c:pt idx="347">
                  <c:v>437</c:v>
                </c:pt>
                <c:pt idx="348">
                  <c:v>438</c:v>
                </c:pt>
                <c:pt idx="349">
                  <c:v>439</c:v>
                </c:pt>
                <c:pt idx="350">
                  <c:v>440</c:v>
                </c:pt>
                <c:pt idx="351">
                  <c:v>441</c:v>
                </c:pt>
                <c:pt idx="352">
                  <c:v>442</c:v>
                </c:pt>
                <c:pt idx="353">
                  <c:v>443</c:v>
                </c:pt>
                <c:pt idx="354">
                  <c:v>444</c:v>
                </c:pt>
                <c:pt idx="355">
                  <c:v>445</c:v>
                </c:pt>
                <c:pt idx="356">
                  <c:v>446</c:v>
                </c:pt>
                <c:pt idx="357">
                  <c:v>447</c:v>
                </c:pt>
                <c:pt idx="358">
                  <c:v>448</c:v>
                </c:pt>
                <c:pt idx="359">
                  <c:v>449</c:v>
                </c:pt>
                <c:pt idx="360">
                  <c:v>450</c:v>
                </c:pt>
                <c:pt idx="361">
                  <c:v>451</c:v>
                </c:pt>
                <c:pt idx="362">
                  <c:v>452</c:v>
                </c:pt>
                <c:pt idx="363">
                  <c:v>453</c:v>
                </c:pt>
                <c:pt idx="364">
                  <c:v>454</c:v>
                </c:pt>
                <c:pt idx="365">
                  <c:v>455</c:v>
                </c:pt>
                <c:pt idx="366">
                  <c:v>456</c:v>
                </c:pt>
                <c:pt idx="367">
                  <c:v>457</c:v>
                </c:pt>
                <c:pt idx="368">
                  <c:v>458</c:v>
                </c:pt>
                <c:pt idx="369">
                  <c:v>459</c:v>
                </c:pt>
                <c:pt idx="370">
                  <c:v>460</c:v>
                </c:pt>
                <c:pt idx="371">
                  <c:v>461</c:v>
                </c:pt>
                <c:pt idx="372">
                  <c:v>462</c:v>
                </c:pt>
                <c:pt idx="373">
                  <c:v>463</c:v>
                </c:pt>
                <c:pt idx="374">
                  <c:v>464</c:v>
                </c:pt>
                <c:pt idx="375">
                  <c:v>465</c:v>
                </c:pt>
                <c:pt idx="376">
                  <c:v>466</c:v>
                </c:pt>
                <c:pt idx="377">
                  <c:v>467</c:v>
                </c:pt>
                <c:pt idx="378">
                  <c:v>468</c:v>
                </c:pt>
                <c:pt idx="379">
                  <c:v>469</c:v>
                </c:pt>
                <c:pt idx="380">
                  <c:v>470</c:v>
                </c:pt>
                <c:pt idx="381">
                  <c:v>471</c:v>
                </c:pt>
                <c:pt idx="382">
                  <c:v>472</c:v>
                </c:pt>
                <c:pt idx="383">
                  <c:v>473</c:v>
                </c:pt>
                <c:pt idx="384">
                  <c:v>474</c:v>
                </c:pt>
                <c:pt idx="385">
                  <c:v>475</c:v>
                </c:pt>
                <c:pt idx="386">
                  <c:v>476</c:v>
                </c:pt>
                <c:pt idx="387">
                  <c:v>477</c:v>
                </c:pt>
                <c:pt idx="388">
                  <c:v>478</c:v>
                </c:pt>
                <c:pt idx="389">
                  <c:v>479</c:v>
                </c:pt>
                <c:pt idx="390">
                  <c:v>480</c:v>
                </c:pt>
                <c:pt idx="391">
                  <c:v>481</c:v>
                </c:pt>
                <c:pt idx="392">
                  <c:v>482</c:v>
                </c:pt>
                <c:pt idx="393">
                  <c:v>483</c:v>
                </c:pt>
                <c:pt idx="394">
                  <c:v>484</c:v>
                </c:pt>
                <c:pt idx="395">
                  <c:v>485</c:v>
                </c:pt>
                <c:pt idx="396">
                  <c:v>486</c:v>
                </c:pt>
                <c:pt idx="397">
                  <c:v>487</c:v>
                </c:pt>
                <c:pt idx="398">
                  <c:v>488</c:v>
                </c:pt>
                <c:pt idx="399">
                  <c:v>489</c:v>
                </c:pt>
                <c:pt idx="400">
                  <c:v>490</c:v>
                </c:pt>
                <c:pt idx="401">
                  <c:v>491</c:v>
                </c:pt>
                <c:pt idx="402">
                  <c:v>492</c:v>
                </c:pt>
                <c:pt idx="403">
                  <c:v>493</c:v>
                </c:pt>
                <c:pt idx="404">
                  <c:v>494</c:v>
                </c:pt>
                <c:pt idx="405">
                  <c:v>495</c:v>
                </c:pt>
                <c:pt idx="406">
                  <c:v>496</c:v>
                </c:pt>
                <c:pt idx="407">
                  <c:v>497</c:v>
                </c:pt>
                <c:pt idx="408">
                  <c:v>498</c:v>
                </c:pt>
                <c:pt idx="409">
                  <c:v>499</c:v>
                </c:pt>
                <c:pt idx="410">
                  <c:v>500</c:v>
                </c:pt>
                <c:pt idx="411">
                  <c:v>501</c:v>
                </c:pt>
                <c:pt idx="412">
                  <c:v>502</c:v>
                </c:pt>
                <c:pt idx="413">
                  <c:v>503</c:v>
                </c:pt>
                <c:pt idx="414">
                  <c:v>504</c:v>
                </c:pt>
                <c:pt idx="415">
                  <c:v>505</c:v>
                </c:pt>
                <c:pt idx="416">
                  <c:v>506</c:v>
                </c:pt>
                <c:pt idx="417">
                  <c:v>507</c:v>
                </c:pt>
                <c:pt idx="418">
                  <c:v>508</c:v>
                </c:pt>
                <c:pt idx="419">
                  <c:v>509</c:v>
                </c:pt>
                <c:pt idx="420">
                  <c:v>510</c:v>
                </c:pt>
                <c:pt idx="421">
                  <c:v>511</c:v>
                </c:pt>
                <c:pt idx="422">
                  <c:v>512</c:v>
                </c:pt>
                <c:pt idx="423">
                  <c:v>513</c:v>
                </c:pt>
                <c:pt idx="424">
                  <c:v>514</c:v>
                </c:pt>
                <c:pt idx="425">
                  <c:v>515</c:v>
                </c:pt>
                <c:pt idx="426">
                  <c:v>516</c:v>
                </c:pt>
                <c:pt idx="427">
                  <c:v>517</c:v>
                </c:pt>
                <c:pt idx="428">
                  <c:v>518</c:v>
                </c:pt>
                <c:pt idx="429">
                  <c:v>519</c:v>
                </c:pt>
                <c:pt idx="430">
                  <c:v>520</c:v>
                </c:pt>
                <c:pt idx="431">
                  <c:v>521</c:v>
                </c:pt>
                <c:pt idx="432">
                  <c:v>522</c:v>
                </c:pt>
                <c:pt idx="433">
                  <c:v>523</c:v>
                </c:pt>
                <c:pt idx="434">
                  <c:v>524</c:v>
                </c:pt>
                <c:pt idx="435">
                  <c:v>525</c:v>
                </c:pt>
                <c:pt idx="436">
                  <c:v>526</c:v>
                </c:pt>
                <c:pt idx="437">
                  <c:v>527</c:v>
                </c:pt>
                <c:pt idx="438">
                  <c:v>528</c:v>
                </c:pt>
                <c:pt idx="439">
                  <c:v>529</c:v>
                </c:pt>
                <c:pt idx="440">
                  <c:v>530</c:v>
                </c:pt>
                <c:pt idx="441">
                  <c:v>531</c:v>
                </c:pt>
                <c:pt idx="442">
                  <c:v>532</c:v>
                </c:pt>
                <c:pt idx="443">
                  <c:v>533</c:v>
                </c:pt>
                <c:pt idx="444">
                  <c:v>534</c:v>
                </c:pt>
                <c:pt idx="445">
                  <c:v>535</c:v>
                </c:pt>
                <c:pt idx="446">
                  <c:v>536</c:v>
                </c:pt>
                <c:pt idx="447">
                  <c:v>537</c:v>
                </c:pt>
                <c:pt idx="448">
                  <c:v>538</c:v>
                </c:pt>
                <c:pt idx="449">
                  <c:v>539</c:v>
                </c:pt>
                <c:pt idx="450">
                  <c:v>540</c:v>
                </c:pt>
                <c:pt idx="451">
                  <c:v>541</c:v>
                </c:pt>
                <c:pt idx="452">
                  <c:v>542</c:v>
                </c:pt>
                <c:pt idx="453">
                  <c:v>543</c:v>
                </c:pt>
                <c:pt idx="454">
                  <c:v>544</c:v>
                </c:pt>
                <c:pt idx="455">
                  <c:v>545</c:v>
                </c:pt>
                <c:pt idx="456">
                  <c:v>546</c:v>
                </c:pt>
                <c:pt idx="457">
                  <c:v>547</c:v>
                </c:pt>
                <c:pt idx="458">
                  <c:v>548</c:v>
                </c:pt>
                <c:pt idx="459">
                  <c:v>549</c:v>
                </c:pt>
                <c:pt idx="460">
                  <c:v>550</c:v>
                </c:pt>
                <c:pt idx="461">
                  <c:v>551</c:v>
                </c:pt>
                <c:pt idx="462">
                  <c:v>552</c:v>
                </c:pt>
                <c:pt idx="463">
                  <c:v>553</c:v>
                </c:pt>
                <c:pt idx="464">
                  <c:v>554</c:v>
                </c:pt>
                <c:pt idx="465">
                  <c:v>555</c:v>
                </c:pt>
                <c:pt idx="466">
                  <c:v>556</c:v>
                </c:pt>
                <c:pt idx="467">
                  <c:v>557</c:v>
                </c:pt>
                <c:pt idx="468">
                  <c:v>558</c:v>
                </c:pt>
                <c:pt idx="469">
                  <c:v>559</c:v>
                </c:pt>
                <c:pt idx="470">
                  <c:v>560</c:v>
                </c:pt>
                <c:pt idx="471">
                  <c:v>561</c:v>
                </c:pt>
                <c:pt idx="472">
                  <c:v>562</c:v>
                </c:pt>
                <c:pt idx="473">
                  <c:v>563</c:v>
                </c:pt>
                <c:pt idx="474">
                  <c:v>564</c:v>
                </c:pt>
                <c:pt idx="475">
                  <c:v>565</c:v>
                </c:pt>
                <c:pt idx="476">
                  <c:v>566</c:v>
                </c:pt>
                <c:pt idx="477">
                  <c:v>567</c:v>
                </c:pt>
                <c:pt idx="478">
                  <c:v>568</c:v>
                </c:pt>
                <c:pt idx="479">
                  <c:v>569</c:v>
                </c:pt>
                <c:pt idx="480">
                  <c:v>570</c:v>
                </c:pt>
                <c:pt idx="481">
                  <c:v>571</c:v>
                </c:pt>
                <c:pt idx="482">
                  <c:v>572</c:v>
                </c:pt>
                <c:pt idx="483">
                  <c:v>573</c:v>
                </c:pt>
                <c:pt idx="484">
                  <c:v>574</c:v>
                </c:pt>
                <c:pt idx="485">
                  <c:v>575</c:v>
                </c:pt>
                <c:pt idx="486">
                  <c:v>576</c:v>
                </c:pt>
                <c:pt idx="487">
                  <c:v>577</c:v>
                </c:pt>
                <c:pt idx="488">
                  <c:v>578</c:v>
                </c:pt>
                <c:pt idx="489">
                  <c:v>579</c:v>
                </c:pt>
                <c:pt idx="490">
                  <c:v>580</c:v>
                </c:pt>
                <c:pt idx="491">
                  <c:v>581</c:v>
                </c:pt>
                <c:pt idx="492">
                  <c:v>582</c:v>
                </c:pt>
                <c:pt idx="493">
                  <c:v>583</c:v>
                </c:pt>
                <c:pt idx="494">
                  <c:v>584</c:v>
                </c:pt>
                <c:pt idx="495">
                  <c:v>585</c:v>
                </c:pt>
                <c:pt idx="496">
                  <c:v>586</c:v>
                </c:pt>
                <c:pt idx="497">
                  <c:v>587</c:v>
                </c:pt>
                <c:pt idx="498">
                  <c:v>588</c:v>
                </c:pt>
                <c:pt idx="499">
                  <c:v>589</c:v>
                </c:pt>
                <c:pt idx="500">
                  <c:v>590</c:v>
                </c:pt>
                <c:pt idx="501">
                  <c:v>591</c:v>
                </c:pt>
                <c:pt idx="502">
                  <c:v>592</c:v>
                </c:pt>
                <c:pt idx="503">
                  <c:v>593</c:v>
                </c:pt>
                <c:pt idx="504">
                  <c:v>594</c:v>
                </c:pt>
                <c:pt idx="505">
                  <c:v>595</c:v>
                </c:pt>
                <c:pt idx="506">
                  <c:v>596</c:v>
                </c:pt>
                <c:pt idx="507">
                  <c:v>597</c:v>
                </c:pt>
                <c:pt idx="508">
                  <c:v>598</c:v>
                </c:pt>
                <c:pt idx="509">
                  <c:v>599</c:v>
                </c:pt>
                <c:pt idx="510">
                  <c:v>600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511"/>
                <c:pt idx="0">
                  <c:v>0.17383548261679599</c:v>
                </c:pt>
                <c:pt idx="1">
                  <c:v>0.182584486642553</c:v>
                </c:pt>
                <c:pt idx="2">
                  <c:v>0.191722250455611</c:v>
                </c:pt>
                <c:pt idx="3">
                  <c:v>0.20126363620166701</c:v>
                </c:pt>
                <c:pt idx="4">
                  <c:v>0.21122397496114501</c:v>
                </c:pt>
                <c:pt idx="5">
                  <c:v>0.22161907803806699</c:v>
                </c:pt>
                <c:pt idx="6">
                  <c:v>0.23246524841754099</c:v>
                </c:pt>
                <c:pt idx="7">
                  <c:v>0.24377929239189999</c:v>
                </c:pt>
                <c:pt idx="8">
                  <c:v>0.25557853135554098</c:v>
                </c:pt>
                <c:pt idx="9">
                  <c:v>0.267880813768405</c:v>
                </c:pt>
                <c:pt idx="10">
                  <c:v>0.28070452728803202</c:v>
                </c:pt>
                <c:pt idx="11">
                  <c:v>0.29406861107002902</c:v>
                </c:pt>
                <c:pt idx="12">
                  <c:v>0.30799256823677801</c:v>
                </c:pt>
                <c:pt idx="13">
                  <c:v>0.322496478514124</c:v>
                </c:pt>
                <c:pt idx="14">
                  <c:v>0.33760101103575202</c:v>
                </c:pt>
                <c:pt idx="15">
                  <c:v>0.35332743731489802</c:v>
                </c:pt>
                <c:pt idx="16">
                  <c:v>0.36969764438298403</c:v>
                </c:pt>
                <c:pt idx="17">
                  <c:v>0.386734148094727</c:v>
                </c:pt>
                <c:pt idx="18">
                  <c:v>0.404460106599207</c:v>
                </c:pt>
                <c:pt idx="19">
                  <c:v>0.42289933397631402</c:v>
                </c:pt>
                <c:pt idx="20">
                  <c:v>0.44207631403798803</c:v>
                </c:pt>
                <c:pt idx="21">
                  <c:v>0.462016214293542</c:v>
                </c:pt>
                <c:pt idx="22">
                  <c:v>0.48274490007836701</c:v>
                </c:pt>
                <c:pt idx="23">
                  <c:v>0.504288948845242</c:v>
                </c:pt>
                <c:pt idx="24">
                  <c:v>0.526675664617407</c:v>
                </c:pt>
                <c:pt idx="25">
                  <c:v>0.54993309260251599</c:v>
                </c:pt>
                <c:pt idx="26">
                  <c:v>0.574090033966552</c:v>
                </c:pt>
                <c:pt idx="27">
                  <c:v>0.59917606076669805</c:v>
                </c:pt>
                <c:pt idx="28">
                  <c:v>0.62522153104212896</c:v>
                </c:pt>
                <c:pt idx="29">
                  <c:v>0.65225760406164801</c:v>
                </c:pt>
                <c:pt idx="30">
                  <c:v>0.68031625572700305</c:v>
                </c:pt>
                <c:pt idx="31">
                  <c:v>0.70943029413070602</c:v>
                </c:pt>
                <c:pt idx="32">
                  <c:v>0.73963337526711803</c:v>
                </c:pt>
                <c:pt idx="33">
                  <c:v>0.77096001889547905</c:v>
                </c:pt>
                <c:pt idx="34">
                  <c:v>0.80344562455357504</c:v>
                </c:pt>
                <c:pt idx="35">
                  <c:v>0.83712648772061904</c:v>
                </c:pt>
                <c:pt idx="36">
                  <c:v>0.87203981612793002</c:v>
                </c:pt>
                <c:pt idx="37">
                  <c:v>0.90822374621590096</c:v>
                </c:pt>
                <c:pt idx="38">
                  <c:v>0.94571735973573301</c:v>
                </c:pt>
                <c:pt idx="39">
                  <c:v>0.98456070049433597</c:v>
                </c:pt>
                <c:pt idx="40">
                  <c:v>1.02479479124078</c:v>
                </c:pt>
                <c:pt idx="41">
                  <c:v>1.0664616506925999</c:v>
                </c:pt>
                <c:pt idx="42">
                  <c:v>1.10960431070027</c:v>
                </c:pt>
                <c:pt idx="43">
                  <c:v>1.15426683354802</c:v>
                </c:pt>
                <c:pt idx="44">
                  <c:v>1.2004943293892101</c:v>
                </c:pt>
                <c:pt idx="45">
                  <c:v>1.24833297381442</c:v>
                </c:pt>
                <c:pt idx="46">
                  <c:v>1.2978300255503701</c:v>
                </c:pt>
                <c:pt idx="47">
                  <c:v>1.34903384428761</c:v>
                </c:pt>
                <c:pt idx="48">
                  <c:v>1.40199390863516</c:v>
                </c:pt>
                <c:pt idx="49">
                  <c:v>1.4567608342</c:v>
                </c:pt>
                <c:pt idx="50">
                  <c:v>1.5133863917892201</c:v>
                </c:pt>
                <c:pt idx="51">
                  <c:v>1.571923525733</c:v>
                </c:pt>
                <c:pt idx="52">
                  <c:v>1.63242637232599</c:v>
                </c:pt>
                <c:pt idx="53">
                  <c:v>1.69495027838509</c:v>
                </c:pt>
                <c:pt idx="54">
                  <c:v>1.7595518199212901</c:v>
                </c:pt>
                <c:pt idx="55">
                  <c:v>1.82628882092342</c:v>
                </c:pt>
                <c:pt idx="56">
                  <c:v>1.8952203722514001</c:v>
                </c:pt>
                <c:pt idx="57">
                  <c:v>1.96640685063677</c:v>
                </c:pt>
                <c:pt idx="58">
                  <c:v>2.0399099377880101</c:v>
                </c:pt>
                <c:pt idx="59">
                  <c:v>2.1157926395983702</c:v>
                </c:pt>
                <c:pt idx="60">
                  <c:v>2.1941193054536998</c:v>
                </c:pt>
                <c:pt idx="61">
                  <c:v>2.2749556476378401</c:v>
                </c:pt>
                <c:pt idx="62">
                  <c:v>2.3583687608330401</c:v>
                </c:pt>
                <c:pt idx="63">
                  <c:v>2.4444271417129801</c:v>
                </c:pt>
                <c:pt idx="64">
                  <c:v>2.5332007086256598</c:v>
                </c:pt>
                <c:pt idx="65">
                  <c:v>2.6247608213637799</c:v>
                </c:pt>
                <c:pt idx="66">
                  <c:v>2.7191803010198101</c:v>
                </c:pt>
                <c:pt idx="67">
                  <c:v>2.8165334499232402</c:v>
                </c:pt>
                <c:pt idx="68">
                  <c:v>2.9168960716572401</c:v>
                </c:pt>
                <c:pt idx="69">
                  <c:v>3.0203454911521299</c:v>
                </c:pt>
                <c:pt idx="70">
                  <c:v>3.1269605748528702</c:v>
                </c:pt>
                <c:pt idx="71">
                  <c:v>3.2368217509578598</c:v>
                </c:pt>
                <c:pt idx="72">
                  <c:v>3.3500110297262902</c:v>
                </c:pt>
                <c:pt idx="73">
                  <c:v>3.4666120238511899</c:v>
                </c:pt>
                <c:pt idx="74">
                  <c:v>3.58670996889551</c:v>
                </c:pt>
                <c:pt idx="75">
                  <c:v>3.7103917437882199</c:v>
                </c:pt>
                <c:pt idx="76">
                  <c:v>3.83774589137774</c:v>
                </c:pt>
                <c:pt idx="77">
                  <c:v>3.9688626390397399</c:v>
                </c:pt>
                <c:pt idx="78">
                  <c:v>4.1038339193364397</c:v>
                </c:pt>
                <c:pt idx="79">
                  <c:v>4.2427533907245696</c:v>
                </c:pt>
                <c:pt idx="80">
                  <c:v>4.3857164583089796</c:v>
                </c:pt>
                <c:pt idx="81">
                  <c:v>4.5328202946390403</c:v>
                </c:pt>
                <c:pt idx="82">
                  <c:v>4.6841638605448299</c:v>
                </c:pt>
                <c:pt idx="83">
                  <c:v>4.8398479260102301</c:v>
                </c:pt>
                <c:pt idx="84">
                  <c:v>4.9999750910798602</c:v>
                </c:pt>
                <c:pt idx="85">
                  <c:v>5.1646498067969899</c:v>
                </c:pt>
                <c:pt idx="86">
                  <c:v>5.3339783961692699</c:v>
                </c:pt>
                <c:pt idx="87">
                  <c:v>5.5080690751594101</c:v>
                </c:pt>
                <c:pt idx="88">
                  <c:v>5.6870319736978496</c:v>
                </c:pt>
                <c:pt idx="89">
                  <c:v>5.8709791567141396</c:v>
                </c:pt>
                <c:pt idx="90">
                  <c:v>6.0600246451843001</c:v>
                </c:pt>
                <c:pt idx="91">
                  <c:v>6.2542844371910098</c:v>
                </c:pt>
                <c:pt idx="92">
                  <c:v>6.4538765289934403</c:v>
                </c:pt>
                <c:pt idx="93">
                  <c:v>6.6589209361040398</c:v>
                </c:pt>
                <c:pt idx="94">
                  <c:v>6.8695397143688597</c:v>
                </c:pt>
                <c:pt idx="95">
                  <c:v>7.0858569810485301</c:v>
                </c:pt>
                <c:pt idx="96">
                  <c:v>7.3079989358969097</c:v>
                </c:pt>
                <c:pt idx="97">
                  <c:v>7.5360938822343098</c:v>
                </c:pt>
                <c:pt idx="98">
                  <c:v>7.7702722480120396</c:v>
                </c:pt>
                <c:pt idx="99">
                  <c:v>8.0106666068656391</c:v>
                </c:pt>
                <c:pt idx="100">
                  <c:v>8.2574116991532698</c:v>
                </c:pt>
                <c:pt idx="101">
                  <c:v>8.5106444529765906</c:v>
                </c:pt>
                <c:pt idx="102">
                  <c:v>8.7705040051809302</c:v>
                </c:pt>
                <c:pt idx="103">
                  <c:v>9.0371317223316598</c:v>
                </c:pt>
                <c:pt idx="104">
                  <c:v>9.3106712216638794</c:v>
                </c:pt>
                <c:pt idx="105">
                  <c:v>9.5912683920021404</c:v>
                </c:pt>
                <c:pt idx="106">
                  <c:v>9.8790714146475604</c:v>
                </c:pt>
                <c:pt idx="107">
                  <c:v>10.1742307842289</c:v>
                </c:pt>
                <c:pt idx="108">
                  <c:v>10.476899329514801</c:v>
                </c:pt>
                <c:pt idx="109">
                  <c:v>10.7872322341843</c:v>
                </c:pt>
                <c:pt idx="110">
                  <c:v>11.105387057552401</c:v>
                </c:pt>
                <c:pt idx="111">
                  <c:v>11.4315237552476</c:v>
                </c:pt>
                <c:pt idx="112">
                  <c:v>11.7658046998391</c:v>
                </c:pt>
                <c:pt idx="113">
                  <c:v>12.108394701409599</c:v>
                </c:pt>
                <c:pt idx="114">
                  <c:v>12.459461028072001</c:v>
                </c:pt>
                <c:pt idx="115">
                  <c:v>12.819173426426</c:v>
                </c:pt>
                <c:pt idx="116">
                  <c:v>13.187704141952301</c:v>
                </c:pt>
                <c:pt idx="117">
                  <c:v>13.565227939341</c:v>
                </c:pt>
                <c:pt idx="118">
                  <c:v>13.9519221227524</c:v>
                </c:pt>
                <c:pt idx="119">
                  <c:v>14.347966556005399</c:v>
                </c:pt>
                <c:pt idx="120">
                  <c:v>14.7535436826926</c:v>
                </c:pt>
                <c:pt idx="121">
                  <c:v>15.1688385462182</c:v>
                </c:pt>
                <c:pt idx="122">
                  <c:v>15.5940388097558</c:v>
                </c:pt>
                <c:pt idx="123">
                  <c:v>16.029334776123999</c:v>
                </c:pt>
                <c:pt idx="124">
                  <c:v>16.474919407576198</c:v>
                </c:pt>
                <c:pt idx="125">
                  <c:v>16.930988345502399</c:v>
                </c:pt>
                <c:pt idx="126">
                  <c:v>17.397739930039702</c:v>
                </c:pt>
                <c:pt idx="127">
                  <c:v>17.875375219589699</c:v>
                </c:pt>
                <c:pt idx="128">
                  <c:v>18.364098010238799</c:v>
                </c:pt>
                <c:pt idx="129">
                  <c:v>18.864114855079901</c:v>
                </c:pt>
                <c:pt idx="130">
                  <c:v>19.375635083431899</c:v>
                </c:pt>
                <c:pt idx="131">
                  <c:v>19.898870819954801</c:v>
                </c:pt>
                <c:pt idx="132">
                  <c:v>20.4340370036583</c:v>
                </c:pt>
                <c:pt idx="133">
                  <c:v>20.9813514067996</c:v>
                </c:pt>
                <c:pt idx="134">
                  <c:v>21.541034653669801</c:v>
                </c:pt>
                <c:pt idx="135">
                  <c:v>22.113310239265399</c:v>
                </c:pt>
                <c:pt idx="136">
                  <c:v>22.698404547841601</c:v>
                </c:pt>
                <c:pt idx="137">
                  <c:v>23.296546871346798</c:v>
                </c:pt>
                <c:pt idx="138">
                  <c:v>23.907969427734098</c:v>
                </c:pt>
                <c:pt idx="139">
                  <c:v>24.5329073791479</c:v>
                </c:pt>
                <c:pt idx="140">
                  <c:v>25.171598849983202</c:v>
                </c:pt>
                <c:pt idx="141">
                  <c:v>25.824284944815702</c:v>
                </c:pt>
                <c:pt idx="142">
                  <c:v>26.4912097661995</c:v>
                </c:pt>
                <c:pt idx="143">
                  <c:v>27.172620432329701</c:v>
                </c:pt>
                <c:pt idx="144">
                  <c:v>27.868767094569701</c:v>
                </c:pt>
                <c:pt idx="145">
                  <c:v>28.579902954838001</c:v>
                </c:pt>
                <c:pt idx="146">
                  <c:v>29.306284282854499</c:v>
                </c:pt>
                <c:pt idx="147">
                  <c:v>30.048170433242799</c:v>
                </c:pt>
                <c:pt idx="148">
                  <c:v>30.8058238624868</c:v>
                </c:pt>
                <c:pt idx="149">
                  <c:v>31.5795101457397</c:v>
                </c:pt>
                <c:pt idx="150">
                  <c:v>32.369497993482099</c:v>
                </c:pt>
                <c:pt idx="151">
                  <c:v>33.176059268028602</c:v>
                </c:pt>
                <c:pt idx="152">
                  <c:v>33.999468999878999</c:v>
                </c:pt>
                <c:pt idx="153">
                  <c:v>34.840005403914503</c:v>
                </c:pt>
                <c:pt idx="154">
                  <c:v>35.697949895434199</c:v>
                </c:pt>
                <c:pt idx="155">
                  <c:v>36.573587106030999</c:v>
                </c:pt>
                <c:pt idx="156">
                  <c:v>37.4672048993069</c:v>
                </c:pt>
                <c:pt idx="157">
                  <c:v>38.379094386421102</c:v>
                </c:pt>
                <c:pt idx="158">
                  <c:v>39.309549941473797</c:v>
                </c:pt>
                <c:pt idx="159">
                  <c:v>40.258869216721401</c:v>
                </c:pt>
                <c:pt idx="160">
                  <c:v>41.227353157621003</c:v>
                </c:pt>
                <c:pt idx="161">
                  <c:v>42.215306017703597</c:v>
                </c:pt>
                <c:pt idx="162">
                  <c:v>43.223035373273603</c:v>
                </c:pt>
                <c:pt idx="163">
                  <c:v>44.250852137932299</c:v>
                </c:pt>
                <c:pt idx="164">
                  <c:v>45.299070576924997</c:v>
                </c:pt>
                <c:pt idx="165">
                  <c:v>46.3680083213088</c:v>
                </c:pt>
                <c:pt idx="166">
                  <c:v>47.457986381940401</c:v>
                </c:pt>
                <c:pt idx="167">
                  <c:v>48.5693291632805</c:v>
                </c:pt>
                <c:pt idx="168">
                  <c:v>49.702364477016097</c:v>
                </c:pt>
                <c:pt idx="169">
                  <c:v>50.857423555496602</c:v>
                </c:pt>
                <c:pt idx="170">
                  <c:v>52.034841064983198</c:v>
                </c:pt>
                <c:pt idx="171">
                  <c:v>53.234955118709898</c:v>
                </c:pt>
                <c:pt idx="172">
                  <c:v>54.458107289755098</c:v>
                </c:pt>
                <c:pt idx="173">
                  <c:v>55.704642623721803</c:v>
                </c:pt>
                <c:pt idx="174">
                  <c:v>56.974909651224799</c:v>
                </c:pt>
                <c:pt idx="175">
                  <c:v>58.269260400184699</c:v>
                </c:pt>
                <c:pt idx="176">
                  <c:v>59.588050407926097</c:v>
                </c:pt>
                <c:pt idx="177">
                  <c:v>60.931638733079303</c:v>
                </c:pt>
                <c:pt idx="178">
                  <c:v>62.300387967284202</c:v>
                </c:pt>
                <c:pt idx="179">
                  <c:v>63.694664246694899</c:v>
                </c:pt>
                <c:pt idx="180">
                  <c:v>65.1148372632845</c:v>
                </c:pt>
                <c:pt idx="181">
                  <c:v>66.561280275948306</c:v>
                </c:pt>
                <c:pt idx="182">
                  <c:v>68.034370121403697</c:v>
                </c:pt>
                <c:pt idx="183">
                  <c:v>69.5344872248874</c:v>
                </c:pt>
                <c:pt idx="184">
                  <c:v>71.062015610647904</c:v>
                </c:pt>
                <c:pt idx="185">
                  <c:v>72.617342912231095</c:v>
                </c:pt>
                <c:pt idx="186">
                  <c:v>74.200860382560094</c:v>
                </c:pt>
                <c:pt idx="187">
                  <c:v>75.812962903807005</c:v>
                </c:pt>
                <c:pt idx="188">
                  <c:v>77.454048997056105</c:v>
                </c:pt>
                <c:pt idx="189">
                  <c:v>79.124520831757906</c:v>
                </c:pt>
                <c:pt idx="190">
                  <c:v>80.824784234971403</c:v>
                </c:pt>
                <c:pt idx="191">
                  <c:v>82.555248700396405</c:v>
                </c:pt>
                <c:pt idx="192">
                  <c:v>84.316327397193405</c:v>
                </c:pt>
                <c:pt idx="193">
                  <c:v>86.108437178590705</c:v>
                </c:pt>
                <c:pt idx="194">
                  <c:v>87.931998590276905</c:v>
                </c:pt>
                <c:pt idx="195">
                  <c:v>89.787435878581107</c:v>
                </c:pt>
                <c:pt idx="196">
                  <c:v>91.675176998436598</c:v>
                </c:pt>
                <c:pt idx="197">
                  <c:v>93.595653621129102</c:v>
                </c:pt>
                <c:pt idx="198">
                  <c:v>95.549301141829105</c:v>
                </c:pt>
                <c:pt idx="199">
                  <c:v>97.536558686907995</c:v>
                </c:pt>
                <c:pt idx="200">
                  <c:v>99.557869121035907</c:v>
                </c:pt>
                <c:pt idx="201">
                  <c:v>101.613679054062</c:v>
                </c:pt>
                <c:pt idx="202">
                  <c:v>103.70443884767499</c:v>
                </c:pt>
                <c:pt idx="203">
                  <c:v>105.83060262185001</c:v>
                </c:pt>
                <c:pt idx="204">
                  <c:v>107.992628261069</c:v>
                </c:pt>
                <c:pt idx="205">
                  <c:v>110.190977420328</c:v>
                </c:pt>
                <c:pt idx="206">
                  <c:v>112.426115530917</c:v>
                </c:pt>
                <c:pt idx="207">
                  <c:v>114.698511805991</c:v>
                </c:pt>
                <c:pt idx="208">
                  <c:v>117.00863924590701</c:v>
                </c:pt>
                <c:pt idx="209">
                  <c:v>119.35697464335</c:v>
                </c:pt>
                <c:pt idx="210">
                  <c:v>121.74399858823401</c:v>
                </c:pt>
                <c:pt idx="211">
                  <c:v>124.170195472383</c:v>
                </c:pt>
                <c:pt idx="212">
                  <c:v>126.63605349398701</c:v>
                </c:pt>
                <c:pt idx="213">
                  <c:v>129.14206466184299</c:v>
                </c:pt>
                <c:pt idx="214">
                  <c:v>131.688724799368</c:v>
                </c:pt>
                <c:pt idx="215">
                  <c:v>134.276533548392</c:v>
                </c:pt>
                <c:pt idx="216">
                  <c:v>136.90599437272999</c:v>
                </c:pt>
                <c:pt idx="217">
                  <c:v>139.57761456153301</c:v>
                </c:pt>
                <c:pt idx="218">
                  <c:v>142.291905232413</c:v>
                </c:pt>
                <c:pt idx="219">
                  <c:v>145.049381334353</c:v>
                </c:pt>
                <c:pt idx="220">
                  <c:v>147.850561650385</c:v>
                </c:pt>
                <c:pt idx="221">
                  <c:v>150.695968800055</c:v>
                </c:pt>
                <c:pt idx="222">
                  <c:v>153.58612924166201</c:v>
                </c:pt>
                <c:pt idx="223">
                  <c:v>156.521573274281</c:v>
                </c:pt>
                <c:pt idx="224">
                  <c:v>159.50283503955001</c:v>
                </c:pt>
                <c:pt idx="225">
                  <c:v>162.530452523257</c:v>
                </c:pt>
                <c:pt idx="226">
                  <c:v>165.604967556688</c:v>
                </c:pt>
                <c:pt idx="227">
                  <c:v>168.72692581776101</c:v>
                </c:pt>
                <c:pt idx="228">
                  <c:v>171.896876831942</c:v>
                </c:pt>
                <c:pt idx="229">
                  <c:v>175.11537397293699</c:v>
                </c:pt>
                <c:pt idx="230">
                  <c:v>178.38297446316301</c:v>
                </c:pt>
                <c:pt idx="231">
                  <c:v>181.70023937400299</c:v>
                </c:pt>
                <c:pt idx="232">
                  <c:v>185.06773362584099</c:v>
                </c:pt>
                <c:pt idx="233">
                  <c:v>188.486025987874</c:v>
                </c:pt>
                <c:pt idx="234">
                  <c:v>191.95568907771201</c:v>
                </c:pt>
                <c:pt idx="235">
                  <c:v>195.47729936075399</c:v>
                </c:pt>
                <c:pt idx="236">
                  <c:v>199.051437149349</c:v>
                </c:pt>
                <c:pt idx="237">
                  <c:v>202.67868660174</c:v>
                </c:pt>
                <c:pt idx="238">
                  <c:v>206.35963572079501</c:v>
                </c:pt>
                <c:pt idx="239">
                  <c:v>210.094876352509</c:v>
                </c:pt>
                <c:pt idx="240">
                  <c:v>213.885004184309</c:v>
                </c:pt>
                <c:pt idx="241">
                  <c:v>217.730618743126</c:v>
                </c:pt>
                <c:pt idx="242">
                  <c:v>221.63232339327001</c:v>
                </c:pt>
                <c:pt idx="243">
                  <c:v>225.59072533407101</c:v>
                </c:pt>
                <c:pt idx="244">
                  <c:v>229.60643559732901</c:v>
                </c:pt>
                <c:pt idx="245">
                  <c:v>233.68006904453301</c:v>
                </c:pt>
                <c:pt idx="246">
                  <c:v>237.812244363877</c:v>
                </c:pt>
                <c:pt idx="247">
                  <c:v>242.00358406706599</c:v>
                </c:pt>
                <c:pt idx="248">
                  <c:v>246.25471448590699</c:v>
                </c:pt>
                <c:pt idx="249">
                  <c:v>250.56626576869201</c:v>
                </c:pt>
                <c:pt idx="250">
                  <c:v>254.93887187637199</c:v>
                </c:pt>
                <c:pt idx="251">
                  <c:v>259.37317057852499</c:v>
                </c:pt>
                <c:pt idx="252">
                  <c:v>263.86980344911399</c:v>
                </c:pt>
                <c:pt idx="253">
                  <c:v>268.42941586203801</c:v>
                </c:pt>
                <c:pt idx="254">
                  <c:v>273.052656986481</c:v>
                </c:pt>
                <c:pt idx="255">
                  <c:v>277.74017978204898</c:v>
                </c:pt>
                <c:pt idx="256">
                  <c:v>282.49264099371197</c:v>
                </c:pt>
                <c:pt idx="257">
                  <c:v>287.31070114653897</c:v>
                </c:pt>
                <c:pt idx="258">
                  <c:v>292.19502454022501</c:v>
                </c:pt>
                <c:pt idx="259">
                  <c:v>297.14627924342602</c:v>
                </c:pt>
                <c:pt idx="260">
                  <c:v>302.16513708788898</c:v>
                </c:pt>
                <c:pt idx="261">
                  <c:v>307.25227366238101</c:v>
                </c:pt>
                <c:pt idx="262">
                  <c:v>312.40836830642502</c:v>
                </c:pt>
                <c:pt idx="263">
                  <c:v>317.63410410383199</c:v>
                </c:pt>
                <c:pt idx="264">
                  <c:v>322.93016787604103</c:v>
                </c:pt>
                <c:pt idx="265">
                  <c:v>328.29725017526198</c:v>
                </c:pt>
                <c:pt idx="266">
                  <c:v>333.73604527742498</c:v>
                </c:pt>
                <c:pt idx="267">
                  <c:v>339.24725117493603</c:v>
                </c:pt>
                <c:pt idx="268">
                  <c:v>344.83156956923898</c:v>
                </c:pt>
                <c:pt idx="269">
                  <c:v>350.48970586318501</c:v>
                </c:pt>
                <c:pt idx="270">
                  <c:v>356.222369153221</c:v>
                </c:pt>
                <c:pt idx="271">
                  <c:v>362.030272221377</c:v>
                </c:pt>
                <c:pt idx="272">
                  <c:v>367.91413152707099</c:v>
                </c:pt>
                <c:pt idx="273">
                  <c:v>373.87466719872702</c:v>
                </c:pt>
                <c:pt idx="274">
                  <c:v>379.91260302521198</c:v>
                </c:pt>
                <c:pt idx="275">
                  <c:v>386.02866644707399</c:v>
                </c:pt>
                <c:pt idx="276">
                  <c:v>392.223588547617</c:v>
                </c:pt>
                <c:pt idx="277">
                  <c:v>398.49810404377502</c:v>
                </c:pt>
                <c:pt idx="278">
                  <c:v>404.85295127681701</c:v>
                </c:pt>
                <c:pt idx="279">
                  <c:v>411.28887220286703</c:v>
                </c:pt>
                <c:pt idx="280">
                  <c:v>417.806612383247</c:v>
                </c:pt>
                <c:pt idx="281">
                  <c:v>424.40692097464603</c:v>
                </c:pt>
                <c:pt idx="282">
                  <c:v>431.09055071910001</c:v>
                </c:pt>
                <c:pt idx="283">
                  <c:v>437.85825793381701</c:v>
                </c:pt>
                <c:pt idx="284">
                  <c:v>444.71080250081201</c:v>
                </c:pt>
                <c:pt idx="285">
                  <c:v>451.64894785637802</c:v>
                </c:pt>
                <c:pt idx="286">
                  <c:v>458.67346098037802</c:v>
                </c:pt>
                <c:pt idx="287">
                  <c:v>465.78511238538101</c:v>
                </c:pt>
                <c:pt idx="288">
                  <c:v>472.98467610561698</c:v>
                </c:pt>
                <c:pt idx="289">
                  <c:v>480.27292968576501</c:v>
                </c:pt>
                <c:pt idx="290">
                  <c:v>487.65065416958498</c:v>
                </c:pt>
                <c:pt idx="291">
                  <c:v>495.11863408837797</c:v>
                </c:pt>
                <c:pt idx="292">
                  <c:v>502.67765744928403</c:v>
                </c:pt>
                <c:pt idx="293">
                  <c:v>510.32851572341502</c:v>
                </c:pt>
                <c:pt idx="294">
                  <c:v>518.07200383383702</c:v>
                </c:pt>
                <c:pt idx="295">
                  <c:v>525.90892014337999</c:v>
                </c:pt>
                <c:pt idx="296">
                  <c:v>533.84006644230305</c:v>
                </c:pt>
                <c:pt idx="297">
                  <c:v>541.86624793579006</c:v>
                </c:pt>
                <c:pt idx="298">
                  <c:v>549.98827323130399</c:v>
                </c:pt>
                <c:pt idx="299">
                  <c:v>558.20695432577202</c:v>
                </c:pt>
                <c:pt idx="300">
                  <c:v>566.52310659263503</c:v>
                </c:pt>
                <c:pt idx="301">
                  <c:v>574.93754876873197</c:v>
                </c:pt>
                <c:pt idx="302">
                  <c:v>583.45110294103904</c:v>
                </c:pt>
                <c:pt idx="303">
                  <c:v>592.06459453326795</c:v>
                </c:pt>
                <c:pt idx="304">
                  <c:v>600.77885229230799</c:v>
                </c:pt>
                <c:pt idx="305">
                  <c:v>609.59470827452697</c:v>
                </c:pt>
                <c:pt idx="306">
                  <c:v>618.51299783192303</c:v>
                </c:pt>
                <c:pt idx="307">
                  <c:v>627.53455959814505</c:v>
                </c:pt>
                <c:pt idx="308">
                  <c:v>636.66023547436396</c:v>
                </c:pt>
                <c:pt idx="309">
                  <c:v>645.89087061500004</c:v>
                </c:pt>
                <c:pt idx="310">
                  <c:v>655.22731341332405</c:v>
                </c:pt>
                <c:pt idx="311">
                  <c:v>664.670415486911</c:v>
                </c:pt>
                <c:pt idx="312">
                  <c:v>674.22103166296597</c:v>
                </c:pt>
                <c:pt idx="313">
                  <c:v>683.88001996350999</c:v>
                </c:pt>
                <c:pt idx="314">
                  <c:v>693.64824159043405</c:v>
                </c:pt>
                <c:pt idx="315">
                  <c:v>703.52656091043502</c:v>
                </c:pt>
                <c:pt idx="316">
                  <c:v>713.51584543979402</c:v>
                </c:pt>
                <c:pt idx="317">
                  <c:v>723.61696582905904</c:v>
                </c:pt>
                <c:pt idx="318">
                  <c:v>733.83079584757695</c:v>
                </c:pt>
                <c:pt idx="319">
                  <c:v>744.15821236791498</c:v>
                </c:pt>
                <c:pt idx="320">
                  <c:v>754.60009535014603</c:v>
                </c:pt>
                <c:pt idx="321">
                  <c:v>765.15732782602004</c:v>
                </c:pt>
                <c:pt idx="322">
                  <c:v>775.830795883017</c:v>
                </c:pt>
                <c:pt idx="323">
                  <c:v>786.62138864827295</c:v>
                </c:pt>
                <c:pt idx="324">
                  <c:v>797.52999827239205</c:v>
                </c:pt>
                <c:pt idx="325">
                  <c:v>808.557519913139</c:v>
                </c:pt>
                <c:pt idx="326">
                  <c:v>819.70485171902203</c:v>
                </c:pt>
                <c:pt idx="327">
                  <c:v>830.97289481275902</c:v>
                </c:pt>
                <c:pt idx="328">
                  <c:v>842.362553274628</c:v>
                </c:pt>
                <c:pt idx="329">
                  <c:v>853.87473412572399</c:v>
                </c:pt>
                <c:pt idx="330">
                  <c:v>865.51034731107495</c:v>
                </c:pt>
                <c:pt idx="331">
                  <c:v>877.27030568268196</c:v>
                </c:pt>
                <c:pt idx="332">
                  <c:v>889.15552498243801</c:v>
                </c:pt>
                <c:pt idx="333">
                  <c:v>901.16692382494398</c:v>
                </c:pt>
                <c:pt idx="334">
                  <c:v>913.30542368021395</c:v>
                </c:pt>
                <c:pt idx="335">
                  <c:v>925.57194885630804</c:v>
                </c:pt>
                <c:pt idx="336">
                  <c:v>937.96742648181601</c:v>
                </c:pt>
                <c:pt idx="337">
                  <c:v>950.49278648828999</c:v>
                </c:pt>
                <c:pt idx="338">
                  <c:v>963.14896159255102</c:v>
                </c:pt>
                <c:pt idx="339">
                  <c:v>975.93688727891004</c:v>
                </c:pt>
                <c:pt idx="340">
                  <c:v>988.85750178129194</c:v>
                </c:pt>
                <c:pt idx="341">
                  <c:v>1001.91174606527</c:v>
                </c:pt>
                <c:pt idx="342">
                  <c:v>1015.10056380999</c:v>
                </c:pt>
                <c:pt idx="343">
                  <c:v>1028.4249013900701</c:v>
                </c:pt>
                <c:pt idx="344">
                  <c:v>1041.8857078572701</c:v>
                </c:pt>
                <c:pt idx="345">
                  <c:v>1055.48393492228</c:v>
                </c:pt>
                <c:pt idx="346">
                  <c:v>1069.22053693621</c:v>
                </c:pt>
                <c:pt idx="347">
                  <c:v>1083.0964708721399</c:v>
                </c:pt>
                <c:pt idx="348">
                  <c:v>1097.1126963065699</c:v>
                </c:pt>
                <c:pt idx="349">
                  <c:v>1111.27017540068</c:v>
                </c:pt>
                <c:pt idx="350">
                  <c:v>1125.5698728816701</c:v>
                </c:pt>
                <c:pt idx="351">
                  <c:v>1140.01275602388</c:v>
                </c:pt>
                <c:pt idx="352">
                  <c:v>1154.5997946299599</c:v>
                </c:pt>
                <c:pt idx="353">
                  <c:v>1169.3319610118299</c:v>
                </c:pt>
                <c:pt idx="354">
                  <c:v>1184.2102299716801</c:v>
                </c:pt>
                <c:pt idx="355">
                  <c:v>1199.2355787828301</c:v>
                </c:pt>
                <c:pt idx="356">
                  <c:v>1214.4089871705501</c:v>
                </c:pt>
                <c:pt idx="357">
                  <c:v>1229.7314372927999</c:v>
                </c:pt>
                <c:pt idx="358">
                  <c:v>1245.2039137209099</c:v>
                </c:pt>
                <c:pt idx="359">
                  <c:v>1260.82740342016</c:v>
                </c:pt>
                <c:pt idx="360">
                  <c:v>1276.6028957303299</c:v>
                </c:pt>
                <c:pt idx="361">
                  <c:v>1292.5313823462</c:v>
                </c:pt>
                <c:pt idx="362">
                  <c:v>1308.61385729792</c:v>
                </c:pt>
                <c:pt idx="363">
                  <c:v>1324.8513169313801</c:v>
                </c:pt>
                <c:pt idx="364">
                  <c:v>1341.2447598885001</c:v>
                </c:pt>
                <c:pt idx="365">
                  <c:v>1357.7951870874699</c:v>
                </c:pt>
                <c:pt idx="366">
                  <c:v>1374.5036017028899</c:v>
                </c:pt>
                <c:pt idx="367">
                  <c:v>1391.37100914592</c:v>
                </c:pt>
                <c:pt idx="368">
                  <c:v>1408.39841704433</c:v>
                </c:pt>
                <c:pt idx="369">
                  <c:v>1425.58683522251</c:v>
                </c:pt>
                <c:pt idx="370">
                  <c:v>1442.93727568143</c:v>
                </c:pt>
                <c:pt idx="371">
                  <c:v>1460.45075257853</c:v>
                </c:pt>
                <c:pt idx="372">
                  <c:v>1478.12828220759</c:v>
                </c:pt>
                <c:pt idx="373">
                  <c:v>1495.97088297855</c:v>
                </c:pt>
                <c:pt idx="374">
                  <c:v>1513.9795753972401</c:v>
                </c:pt>
                <c:pt idx="375">
                  <c:v>1532.15538204514</c:v>
                </c:pt>
                <c:pt idx="376">
                  <c:v>1550.49932755899</c:v>
                </c:pt>
                <c:pt idx="377">
                  <c:v>1569.0124386104901</c:v>
                </c:pt>
                <c:pt idx="378">
                  <c:v>1587.6957438858301</c:v>
                </c:pt>
                <c:pt idx="379">
                  <c:v>1606.5502740652901</c:v>
                </c:pt>
                <c:pt idx="380">
                  <c:v>1625.57706180269</c:v>
                </c:pt>
                <c:pt idx="381">
                  <c:v>1644.77714170492</c:v>
                </c:pt>
                <c:pt idx="382">
                  <c:v>1664.1515503113201</c:v>
                </c:pt>
                <c:pt idx="383">
                  <c:v>1683.7013260731401</c:v>
                </c:pt>
                <c:pt idx="384">
                  <c:v>1703.4275093328499</c:v>
                </c:pt>
                <c:pt idx="385">
                  <c:v>1723.3311423035</c:v>
                </c:pt>
                <c:pt idx="386">
                  <c:v>1743.4132690480401</c:v>
                </c:pt>
                <c:pt idx="387">
                  <c:v>1763.6749354585399</c:v>
                </c:pt>
                <c:pt idx="388">
                  <c:v>1784.1171892355001</c:v>
                </c:pt>
                <c:pt idx="389">
                  <c:v>1804.7410798670301</c:v>
                </c:pt>
                <c:pt idx="390">
                  <c:v>1825.5476586080099</c:v>
                </c:pt>
                <c:pt idx="391">
                  <c:v>1846.5379784593199</c:v>
                </c:pt>
                <c:pt idx="392">
                  <c:v>1867.71309414694</c:v>
                </c:pt>
                <c:pt idx="393">
                  <c:v>1889.07406210109</c:v>
                </c:pt>
                <c:pt idx="394">
                  <c:v>1910.6219404353001</c:v>
                </c:pt>
                <c:pt idx="395">
                  <c:v>1932.35778892549</c:v>
                </c:pt>
                <c:pt idx="396">
                  <c:v>1954.2826689890801</c:v>
                </c:pt>
                <c:pt idx="397">
                  <c:v>1976.39764366395</c:v>
                </c:pt>
                <c:pt idx="398">
                  <c:v>1998.7037775875301</c:v>
                </c:pt>
                <c:pt idx="399">
                  <c:v>2021.2021369757599</c:v>
                </c:pt>
                <c:pt idx="400">
                  <c:v>2043.89378960211</c:v>
                </c:pt>
                <c:pt idx="401">
                  <c:v>2066.77980477658</c:v>
                </c:pt>
                <c:pt idx="402">
                  <c:v>2089.8612533245901</c:v>
                </c:pt>
                <c:pt idx="403">
                  <c:v>2113.1392075660401</c:v>
                </c:pt>
                <c:pt idx="404">
                  <c:v>2136.61474129417</c:v>
                </c:pt>
                <c:pt idx="405">
                  <c:v>2160.2889297545598</c:v>
                </c:pt>
                <c:pt idx="406">
                  <c:v>2184.1628496240201</c:v>
                </c:pt>
                <c:pt idx="407">
                  <c:v>2208.23757898954</c:v>
                </c:pt>
                <c:pt idx="408">
                  <c:v>2232.5141973271998</c:v>
                </c:pt>
                <c:pt idx="409">
                  <c:v>2256.9937854810801</c:v>
                </c:pt>
                <c:pt idx="410">
                  <c:v>2281.67742564216</c:v>
                </c:pt>
                <c:pt idx="411">
                  <c:v>2306.5662013272799</c:v>
                </c:pt>
                <c:pt idx="412">
                  <c:v>2331.6611973580002</c:v>
                </c:pt>
                <c:pt idx="413">
                  <c:v>2356.96349983951</c:v>
                </c:pt>
                <c:pt idx="414">
                  <c:v>2382.4741961395698</c:v>
                </c:pt>
                <c:pt idx="415">
                  <c:v>2408.1943748673998</c:v>
                </c:pt>
                <c:pt idx="416">
                  <c:v>2434.1251258525999</c:v>
                </c:pt>
                <c:pt idx="417">
                  <c:v>2460.2675401240599</c:v>
                </c:pt>
                <c:pt idx="418">
                  <c:v>2486.6227098889099</c:v>
                </c:pt>
                <c:pt idx="419">
                  <c:v>2513.19172851143</c:v>
                </c:pt>
                <c:pt idx="420">
                  <c:v>2539.97569049197</c:v>
                </c:pt>
                <c:pt idx="421">
                  <c:v>2566.9756914459399</c:v>
                </c:pt>
                <c:pt idx="422">
                  <c:v>2594.1928280827601</c:v>
                </c:pt>
                <c:pt idx="423">
                  <c:v>2621.6281981847601</c:v>
                </c:pt>
                <c:pt idx="424">
                  <c:v>2649.28290058625</c:v>
                </c:pt>
                <c:pt idx="425">
                  <c:v>2677.1580351524499</c:v>
                </c:pt>
                <c:pt idx="426">
                  <c:v>2705.2547027585001</c:v>
                </c:pt>
                <c:pt idx="427">
                  <c:v>2733.5740052684901</c:v>
                </c:pt>
                <c:pt idx="428">
                  <c:v>2762.1170455144802</c:v>
                </c:pt>
                <c:pt idx="429">
                  <c:v>2790.8849272755701</c:v>
                </c:pt>
                <c:pt idx="430">
                  <c:v>2819.8787552569102</c:v>
                </c:pt>
                <c:pt idx="431">
                  <c:v>2849.0996350688602</c:v>
                </c:pt>
                <c:pt idx="432">
                  <c:v>2878.5486732060199</c:v>
                </c:pt>
                <c:pt idx="433">
                  <c:v>2908.2269770263702</c:v>
                </c:pt>
                <c:pt idx="434">
                  <c:v>2938.1356547304599</c:v>
                </c:pt>
                <c:pt idx="435">
                  <c:v>2968.2758153404802</c:v>
                </c:pt>
                <c:pt idx="436">
                  <c:v>2998.64856867955</c:v>
                </c:pt>
                <c:pt idx="437">
                  <c:v>3029.2550253508198</c:v>
                </c:pt>
                <c:pt idx="438">
                  <c:v>3060.0962967167902</c:v>
                </c:pt>
                <c:pt idx="439">
                  <c:v>3091.1734948785302</c:v>
                </c:pt>
                <c:pt idx="440">
                  <c:v>3122.4877326549599</c:v>
                </c:pt>
                <c:pt idx="441">
                  <c:v>3154.0401235621398</c:v>
                </c:pt>
                <c:pt idx="442">
                  <c:v>3185.83178179267</c:v>
                </c:pt>
                <c:pt idx="443">
                  <c:v>3217.86382219499</c:v>
                </c:pt>
                <c:pt idx="444">
                  <c:v>3250.1373602528101</c:v>
                </c:pt>
                <c:pt idx="445">
                  <c:v>3282.6535120645099</c:v>
                </c:pt>
                <c:pt idx="446">
                  <c:v>3315.4133943226102</c:v>
                </c:pt>
                <c:pt idx="447">
                  <c:v>3348.41812429326</c:v>
                </c:pt>
                <c:pt idx="448">
                  <c:v>3381.6688197957401</c:v>
                </c:pt>
                <c:pt idx="449">
                  <c:v>3415.16659918204</c:v>
                </c:pt>
                <c:pt idx="450">
                  <c:v>3448.9125813163901</c:v>
                </c:pt>
                <c:pt idx="451">
                  <c:v>3482.9078855549601</c:v>
                </c:pt>
                <c:pt idx="452">
                  <c:v>3517.1536317254399</c:v>
                </c:pt>
                <c:pt idx="453">
                  <c:v>3551.6509401067701</c:v>
                </c:pt>
                <c:pt idx="454">
                  <c:v>3586.4009314088698</c:v>
                </c:pt>
                <c:pt idx="455">
                  <c:v>3621.4047267523802</c:v>
                </c:pt>
                <c:pt idx="456">
                  <c:v>3656.6634476484801</c:v>
                </c:pt>
                <c:pt idx="457">
                  <c:v>3692.1782159787599</c:v>
                </c:pt>
                <c:pt idx="458">
                  <c:v>3727.9501539750199</c:v>
                </c:pt>
                <c:pt idx="459">
                  <c:v>3763.9803841992898</c:v>
                </c:pt>
                <c:pt idx="460">
                  <c:v>3800.2700295237501</c:v>
                </c:pt>
                <c:pt idx="461">
                  <c:v>3836.82021311071</c:v>
                </c:pt>
                <c:pt idx="462">
                  <c:v>3873.6320583926999</c:v>
                </c:pt>
                <c:pt idx="463">
                  <c:v>3910.7066890525598</c:v>
                </c:pt>
                <c:pt idx="464">
                  <c:v>3948.04522900352</c:v>
                </c:pt>
                <c:pt idx="465">
                  <c:v>3985.6488023694701</c:v>
                </c:pt>
                <c:pt idx="466">
                  <c:v>4023.5185334650901</c:v>
                </c:pt>
                <c:pt idx="467">
                  <c:v>4061.6555467762</c:v>
                </c:pt>
                <c:pt idx="468">
                  <c:v>4100.0609669400401</c:v>
                </c:pt>
                <c:pt idx="469">
                  <c:v>4138.7359187256097</c:v>
                </c:pt>
                <c:pt idx="470">
                  <c:v>4177.6815270141296</c:v>
                </c:pt>
                <c:pt idx="471">
                  <c:v>4216.8989167794698</c:v>
                </c:pt>
                <c:pt idx="472">
                  <c:v>4256.38921306867</c:v>
                </c:pt>
                <c:pt idx="473">
                  <c:v>4296.1535409825001</c:v>
                </c:pt>
                <c:pt idx="474">
                  <c:v>4336.1930256560399</c:v>
                </c:pt>
                <c:pt idx="475">
                  <c:v>4376.5087922393895</c:v>
                </c:pt>
                <c:pt idx="476">
                  <c:v>4417.1019658783298</c:v>
                </c:pt>
                <c:pt idx="477">
                  <c:v>4457.9736716951002</c:v>
                </c:pt>
                <c:pt idx="478">
                  <c:v>4499.1250347692403</c:v>
                </c:pt>
                <c:pt idx="479">
                  <c:v>4540.5571801184196</c:v>
                </c:pt>
                <c:pt idx="480">
                  <c:v>4582.2712326793499</c:v>
                </c:pt>
                <c:pt idx="481">
                  <c:v>4624.2683172888201</c:v>
                </c:pt>
                <c:pt idx="482">
                  <c:v>4666.5495586646402</c:v>
                </c:pt>
                <c:pt idx="483">
                  <c:v>4709.11608138682</c:v>
                </c:pt>
                <c:pt idx="484">
                  <c:v>4751.9690098786004</c:v>
                </c:pt>
                <c:pt idx="485">
                  <c:v>4795.10946838776</c:v>
                </c:pt>
                <c:pt idx="486">
                  <c:v>4838.53858096777</c:v>
                </c:pt>
                <c:pt idx="487">
                  <c:v>4882.2574714591701</c:v>
                </c:pt>
                <c:pt idx="488">
                  <c:v>4926.2672634708897</c:v>
                </c:pt>
                <c:pt idx="489">
                  <c:v>4970.5690803617199</c:v>
                </c:pt>
                <c:pt idx="490">
                  <c:v>5015.1640452217398</c:v>
                </c:pt>
                <c:pt idx="491">
                  <c:v>5060.0532808538801</c:v>
                </c:pt>
                <c:pt idx="492">
                  <c:v>5105.2379097555504</c:v>
                </c:pt>
                <c:pt idx="493">
                  <c:v>5150.7190541002901</c:v>
                </c:pt>
                <c:pt idx="494">
                  <c:v>5196.4978357194304</c:v>
                </c:pt>
                <c:pt idx="495">
                  <c:v>5242.5753760839698</c:v>
                </c:pt>
                <c:pt idx="496">
                  <c:v>5288.9527962863503</c:v>
                </c:pt>
                <c:pt idx="497">
                  <c:v>5335.63121702239</c:v>
                </c:pt>
                <c:pt idx="498">
                  <c:v>5382.61175857322</c:v>
                </c:pt>
                <c:pt idx="499">
                  <c:v>5429.89554078735</c:v>
                </c:pt>
                <c:pt idx="500">
                  <c:v>5477.4836830627501</c:v>
                </c:pt>
                <c:pt idx="501">
                  <c:v>5525.3773043289802</c:v>
                </c:pt>
                <c:pt idx="502">
                  <c:v>5573.5775230294503</c:v>
                </c:pt>
                <c:pt idx="503">
                  <c:v>5622.0854571036398</c:v>
                </c:pt>
                <c:pt idx="504">
                  <c:v>5670.9022239695496</c:v>
                </c:pt>
                <c:pt idx="505">
                  <c:v>5720.0289405059802</c:v>
                </c:pt>
                <c:pt idx="506">
                  <c:v>5769.4667230351097</c:v>
                </c:pt>
                <c:pt idx="507">
                  <c:v>5819.2166873050101</c:v>
                </c:pt>
                <c:pt idx="508">
                  <c:v>5869.27994847222</c:v>
                </c:pt>
                <c:pt idx="509">
                  <c:v>5919.6576210844596</c:v>
                </c:pt>
                <c:pt idx="510">
                  <c:v>5970.3508190633502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04F-48A0-A994-81B673542F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477423"/>
        <c:axId val="37829457"/>
      </c:scatterChart>
      <c:valAx>
        <c:axId val="62477423"/>
        <c:scaling>
          <c:orientation val="minMax"/>
          <c:max val="200"/>
          <c:min val="100"/>
        </c:scaling>
        <c:delete val="0"/>
        <c:axPos val="b"/>
        <c:title>
          <c:tx>
            <c:rich>
              <a:bodyPr rot="0"/>
              <a:lstStyle/>
              <a:p>
                <a:pPr>
                  <a:defRPr sz="1200" b="1" strike="noStrike" spc="-1">
                    <a:solidFill>
                      <a:srgbClr val="000000"/>
                    </a:solidFill>
                    <a:latin typeface="Calibri"/>
                  </a:defRPr>
                </a:pPr>
                <a:r>
                  <a:rPr lang="en-US" sz="1200" b="1" strike="noStrike" spc="-1" dirty="0">
                    <a:solidFill>
                      <a:srgbClr val="000000"/>
                    </a:solidFill>
                    <a:latin typeface="Calibri"/>
                  </a:rPr>
                  <a:t>Sodium Temperature [</a:t>
                </a:r>
                <a:r>
                  <a:rPr lang="en-US" sz="1200" b="1" strike="noStrike" spc="-1" baseline="30000" dirty="0" err="1">
                    <a:solidFill>
                      <a:srgbClr val="000000"/>
                    </a:solidFill>
                    <a:latin typeface="Calibri"/>
                  </a:rPr>
                  <a:t>o</a:t>
                </a:r>
                <a:r>
                  <a:rPr lang="en-US" sz="1200" b="1" strike="noStrike" spc="-1" dirty="0" err="1">
                    <a:solidFill>
                      <a:srgbClr val="000000"/>
                    </a:solidFill>
                    <a:latin typeface="Calibri"/>
                  </a:rPr>
                  <a:t>C</a:t>
                </a:r>
                <a:r>
                  <a:rPr lang="en-US" sz="1200" b="1" strike="noStrike" spc="-1" dirty="0">
                    <a:solidFill>
                      <a:srgbClr val="000000"/>
                    </a:solidFill>
                    <a:latin typeface="Calibri"/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0.28596776578441502"/>
              <c:y val="0.88658367911479896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sz="1200" b="0" strike="noStrike" spc="-1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37829457"/>
        <c:crosses val="autoZero"/>
        <c:crossBetween val="midCat"/>
      </c:valAx>
      <c:valAx>
        <c:axId val="37829457"/>
        <c:scaling>
          <c:orientation val="minMax"/>
          <c:max val="10"/>
          <c:min val="0"/>
        </c:scaling>
        <c:delete val="0"/>
        <c:axPos val="l"/>
        <c:majorGridlines>
          <c:spPr>
            <a:ln w="6480">
              <a:solidFill>
                <a:srgbClr val="8B8B8B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100" b="1" strike="noStrike" spc="-1">
                    <a:solidFill>
                      <a:srgbClr val="000000"/>
                    </a:solidFill>
                    <a:latin typeface="Calibri"/>
                  </a:defRPr>
                </a:pPr>
                <a:r>
                  <a:rPr lang="en-US" sz="1100" b="1" strike="noStrike" spc="-1">
                    <a:solidFill>
                      <a:srgbClr val="000000"/>
                    </a:solidFill>
                    <a:latin typeface="Calibri"/>
                  </a:rPr>
                  <a:t>Oxygen Impurity [wppm]</a:t>
                </a:r>
              </a:p>
            </c:rich>
          </c:tx>
          <c:layout>
            <c:manualLayout>
              <c:xMode val="edge"/>
              <c:yMode val="edge"/>
              <c:x val="2.52846369954162E-2"/>
              <c:y val="0.12845781466113401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sz="1200" b="0" strike="noStrike" spc="-1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62477423"/>
        <c:crosses val="autoZero"/>
        <c:crossBetween val="midCat"/>
      </c:valAx>
      <c:spPr>
        <a:solidFill>
          <a:srgbClr val="FFFFFF"/>
        </a:solidFill>
        <a:ln>
          <a:noFill/>
        </a:ln>
      </c:spPr>
    </c:plotArea>
    <c:plotVisOnly val="1"/>
    <c:dispBlanksAs val="gap"/>
    <c:showDLblsOverMax val="1"/>
  </c:chart>
  <c:spPr>
    <a:noFill/>
    <a:ln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10</a:t>
            </a:r>
            <a:r>
              <a:rPr lang="en-US" baseline="0"/>
              <a:t> wppm Plugging Test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'Test 5'!$B$1</c:f>
              <c:strCache>
                <c:ptCount val="1"/>
                <c:pt idx="0">
                  <c:v>TC35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'Test 5'!$A$2:$A$2882</c:f>
              <c:numCache>
                <c:formatCode>h:mm:ss</c:formatCode>
                <c:ptCount val="2881"/>
                <c:pt idx="0">
                  <c:v>0.62013888888888891</c:v>
                </c:pt>
                <c:pt idx="1">
                  <c:v>0.62015046296296295</c:v>
                </c:pt>
                <c:pt idx="2">
                  <c:v>0.62016203703703698</c:v>
                </c:pt>
                <c:pt idx="3">
                  <c:v>0.62017361111111113</c:v>
                </c:pt>
                <c:pt idx="4">
                  <c:v>0.62018518518518517</c:v>
                </c:pt>
                <c:pt idx="5">
                  <c:v>0.62019675925925932</c:v>
                </c:pt>
                <c:pt idx="6">
                  <c:v>0.62020833333333336</c:v>
                </c:pt>
                <c:pt idx="7">
                  <c:v>0.6202199074074074</c:v>
                </c:pt>
                <c:pt idx="8">
                  <c:v>0.62023148148148144</c:v>
                </c:pt>
                <c:pt idx="9">
                  <c:v>0.62024305555555559</c:v>
                </c:pt>
                <c:pt idx="10">
                  <c:v>0.62025462962962963</c:v>
                </c:pt>
                <c:pt idx="11">
                  <c:v>0.62026620370370367</c:v>
                </c:pt>
                <c:pt idx="12">
                  <c:v>0.62027777777777782</c:v>
                </c:pt>
                <c:pt idx="13">
                  <c:v>0.62028935185185186</c:v>
                </c:pt>
                <c:pt idx="14">
                  <c:v>0.62030092592592589</c:v>
                </c:pt>
                <c:pt idx="15">
                  <c:v>0.62031249999999993</c:v>
                </c:pt>
                <c:pt idx="16">
                  <c:v>0.62032407407407408</c:v>
                </c:pt>
                <c:pt idx="17">
                  <c:v>0.62033564814814812</c:v>
                </c:pt>
                <c:pt idx="18">
                  <c:v>0.62034722222222227</c:v>
                </c:pt>
                <c:pt idx="19">
                  <c:v>0.62035879629629631</c:v>
                </c:pt>
                <c:pt idx="20">
                  <c:v>0.62037037037037035</c:v>
                </c:pt>
                <c:pt idx="21">
                  <c:v>0.62038194444444439</c:v>
                </c:pt>
                <c:pt idx="22">
                  <c:v>0.62039351851851854</c:v>
                </c:pt>
                <c:pt idx="23">
                  <c:v>0.62040509259259258</c:v>
                </c:pt>
                <c:pt idx="24">
                  <c:v>0.62041666666666673</c:v>
                </c:pt>
                <c:pt idx="25">
                  <c:v>0.62042824074074077</c:v>
                </c:pt>
                <c:pt idx="26">
                  <c:v>0.62043981481481481</c:v>
                </c:pt>
                <c:pt idx="27">
                  <c:v>0.62045138888888884</c:v>
                </c:pt>
                <c:pt idx="28">
                  <c:v>0.62046296296296299</c:v>
                </c:pt>
                <c:pt idx="29">
                  <c:v>0.62047453703703703</c:v>
                </c:pt>
                <c:pt idx="30">
                  <c:v>0.62048611111111118</c:v>
                </c:pt>
                <c:pt idx="31">
                  <c:v>0.62049768518518522</c:v>
                </c:pt>
                <c:pt idx="32">
                  <c:v>0.62050925925925926</c:v>
                </c:pt>
                <c:pt idx="33">
                  <c:v>0.6205208333333333</c:v>
                </c:pt>
                <c:pt idx="34">
                  <c:v>0.62053240740740734</c:v>
                </c:pt>
                <c:pt idx="35">
                  <c:v>0.62054398148148149</c:v>
                </c:pt>
                <c:pt idx="36">
                  <c:v>0.62055555555555553</c:v>
                </c:pt>
                <c:pt idx="37">
                  <c:v>0.62056712962962968</c:v>
                </c:pt>
                <c:pt idx="38">
                  <c:v>0.62057870370370372</c:v>
                </c:pt>
                <c:pt idx="39">
                  <c:v>0.62059027777777775</c:v>
                </c:pt>
                <c:pt idx="40">
                  <c:v>0.62060185185185179</c:v>
                </c:pt>
                <c:pt idx="41">
                  <c:v>0.62061342592592594</c:v>
                </c:pt>
                <c:pt idx="42">
                  <c:v>0.62062499999999998</c:v>
                </c:pt>
                <c:pt idx="43">
                  <c:v>0.62063657407407413</c:v>
                </c:pt>
                <c:pt idx="44">
                  <c:v>0.62064814814814817</c:v>
                </c:pt>
                <c:pt idx="45">
                  <c:v>0.62065972222222221</c:v>
                </c:pt>
                <c:pt idx="46">
                  <c:v>0.62067129629629625</c:v>
                </c:pt>
                <c:pt idx="47">
                  <c:v>0.6206828703703704</c:v>
                </c:pt>
                <c:pt idx="48">
                  <c:v>0.62069444444444444</c:v>
                </c:pt>
                <c:pt idx="49">
                  <c:v>0.62070601851851859</c:v>
                </c:pt>
                <c:pt idx="50">
                  <c:v>0.62071759259259263</c:v>
                </c:pt>
                <c:pt idx="51">
                  <c:v>0.62072916666666667</c:v>
                </c:pt>
                <c:pt idx="52">
                  <c:v>0.6207407407407407</c:v>
                </c:pt>
                <c:pt idx="53">
                  <c:v>0.62075231481481474</c:v>
                </c:pt>
                <c:pt idx="54">
                  <c:v>0.62076388888888889</c:v>
                </c:pt>
                <c:pt idx="55">
                  <c:v>0.62077546296296293</c:v>
                </c:pt>
                <c:pt idx="56">
                  <c:v>0.62078703703703708</c:v>
                </c:pt>
                <c:pt idx="57">
                  <c:v>0.62079861111111112</c:v>
                </c:pt>
                <c:pt idx="58">
                  <c:v>0.62081018518518516</c:v>
                </c:pt>
                <c:pt idx="59">
                  <c:v>0.6208217592592592</c:v>
                </c:pt>
                <c:pt idx="60">
                  <c:v>0.62083333333333335</c:v>
                </c:pt>
                <c:pt idx="61">
                  <c:v>0.62084490740740739</c:v>
                </c:pt>
                <c:pt idx="62">
                  <c:v>0.62085648148148154</c:v>
                </c:pt>
                <c:pt idx="63">
                  <c:v>0.62086805555555558</c:v>
                </c:pt>
                <c:pt idx="64">
                  <c:v>0.62087962962962961</c:v>
                </c:pt>
                <c:pt idx="65">
                  <c:v>0.62089120370370365</c:v>
                </c:pt>
                <c:pt idx="66">
                  <c:v>0.6209027777777778</c:v>
                </c:pt>
                <c:pt idx="67">
                  <c:v>0.62091435185185184</c:v>
                </c:pt>
                <c:pt idx="68">
                  <c:v>0.62092592592592599</c:v>
                </c:pt>
                <c:pt idx="69">
                  <c:v>0.62093750000000003</c:v>
                </c:pt>
                <c:pt idx="70">
                  <c:v>0.62094907407407407</c:v>
                </c:pt>
                <c:pt idx="71">
                  <c:v>0.62096064814814811</c:v>
                </c:pt>
                <c:pt idx="72">
                  <c:v>0.62097222222222226</c:v>
                </c:pt>
                <c:pt idx="73">
                  <c:v>0.6209837962962963</c:v>
                </c:pt>
                <c:pt idx="74">
                  <c:v>0.62099537037037034</c:v>
                </c:pt>
                <c:pt idx="75">
                  <c:v>0.62100694444444449</c:v>
                </c:pt>
                <c:pt idx="76">
                  <c:v>0.62101851851851853</c:v>
                </c:pt>
                <c:pt idx="77">
                  <c:v>0.62103009259259256</c:v>
                </c:pt>
                <c:pt idx="78">
                  <c:v>0.6210416666666666</c:v>
                </c:pt>
                <c:pt idx="79">
                  <c:v>0.62105324074074075</c:v>
                </c:pt>
                <c:pt idx="80">
                  <c:v>0.62106481481481479</c:v>
                </c:pt>
                <c:pt idx="81">
                  <c:v>0.62107638888888894</c:v>
                </c:pt>
                <c:pt idx="82">
                  <c:v>0.62108796296296298</c:v>
                </c:pt>
                <c:pt idx="83">
                  <c:v>0.62109953703703702</c:v>
                </c:pt>
                <c:pt idx="84">
                  <c:v>0.62111111111111106</c:v>
                </c:pt>
                <c:pt idx="85">
                  <c:v>0.62112268518518521</c:v>
                </c:pt>
                <c:pt idx="86">
                  <c:v>0.62113425925925925</c:v>
                </c:pt>
                <c:pt idx="87">
                  <c:v>0.6211458333333334</c:v>
                </c:pt>
                <c:pt idx="88">
                  <c:v>0.62115740740740744</c:v>
                </c:pt>
                <c:pt idx="89">
                  <c:v>0.62116898148148147</c:v>
                </c:pt>
                <c:pt idx="90">
                  <c:v>0.62118055555555551</c:v>
                </c:pt>
                <c:pt idx="91">
                  <c:v>0.62119212962962966</c:v>
                </c:pt>
                <c:pt idx="92">
                  <c:v>0.6212037037037037</c:v>
                </c:pt>
                <c:pt idx="93">
                  <c:v>0.62121527777777774</c:v>
                </c:pt>
                <c:pt idx="94">
                  <c:v>0.62122685185185189</c:v>
                </c:pt>
                <c:pt idx="95">
                  <c:v>0.62123842592592593</c:v>
                </c:pt>
                <c:pt idx="96">
                  <c:v>0.62124999999999997</c:v>
                </c:pt>
                <c:pt idx="97">
                  <c:v>0.62126157407407401</c:v>
                </c:pt>
                <c:pt idx="98">
                  <c:v>0.62127314814814816</c:v>
                </c:pt>
                <c:pt idx="99">
                  <c:v>0.6212847222222222</c:v>
                </c:pt>
                <c:pt idx="100">
                  <c:v>0.62129629629629635</c:v>
                </c:pt>
                <c:pt idx="101">
                  <c:v>0.62130787037037039</c:v>
                </c:pt>
                <c:pt idx="102">
                  <c:v>0.62131944444444442</c:v>
                </c:pt>
                <c:pt idx="103">
                  <c:v>0.62133101851851846</c:v>
                </c:pt>
                <c:pt idx="104">
                  <c:v>0.62134259259259261</c:v>
                </c:pt>
                <c:pt idx="105">
                  <c:v>0.62135416666666665</c:v>
                </c:pt>
                <c:pt idx="106">
                  <c:v>0.6213657407407408</c:v>
                </c:pt>
                <c:pt idx="107">
                  <c:v>0.62137731481481484</c:v>
                </c:pt>
                <c:pt idx="108">
                  <c:v>0.62138888888888888</c:v>
                </c:pt>
                <c:pt idx="109">
                  <c:v>0.62140046296296292</c:v>
                </c:pt>
                <c:pt idx="110">
                  <c:v>0.62141203703703707</c:v>
                </c:pt>
                <c:pt idx="111">
                  <c:v>0.62142361111111111</c:v>
                </c:pt>
                <c:pt idx="112">
                  <c:v>0.62143518518518526</c:v>
                </c:pt>
                <c:pt idx="113">
                  <c:v>0.6214467592592593</c:v>
                </c:pt>
                <c:pt idx="114">
                  <c:v>0.62145833333333333</c:v>
                </c:pt>
                <c:pt idx="115">
                  <c:v>0.62146990740740737</c:v>
                </c:pt>
                <c:pt idx="116">
                  <c:v>0.62148148148148141</c:v>
                </c:pt>
                <c:pt idx="117">
                  <c:v>0.62149305555555556</c:v>
                </c:pt>
                <c:pt idx="118">
                  <c:v>0.6215046296296296</c:v>
                </c:pt>
                <c:pt idx="119">
                  <c:v>0.62151620370370375</c:v>
                </c:pt>
                <c:pt idx="120">
                  <c:v>0.62152777777777779</c:v>
                </c:pt>
                <c:pt idx="121">
                  <c:v>0.62153935185185183</c:v>
                </c:pt>
                <c:pt idx="122">
                  <c:v>0.62155092592592587</c:v>
                </c:pt>
                <c:pt idx="123">
                  <c:v>0.62156250000000002</c:v>
                </c:pt>
                <c:pt idx="124">
                  <c:v>0.62157407407407406</c:v>
                </c:pt>
                <c:pt idx="125">
                  <c:v>0.62158564814814821</c:v>
                </c:pt>
                <c:pt idx="126">
                  <c:v>0.62159722222222225</c:v>
                </c:pt>
                <c:pt idx="127">
                  <c:v>0.62160879629629628</c:v>
                </c:pt>
                <c:pt idx="128">
                  <c:v>0.62162037037037032</c:v>
                </c:pt>
                <c:pt idx="129">
                  <c:v>0.62163194444444447</c:v>
                </c:pt>
                <c:pt idx="130">
                  <c:v>0.62164351851851851</c:v>
                </c:pt>
                <c:pt idx="131">
                  <c:v>0.62165509259259266</c:v>
                </c:pt>
                <c:pt idx="132">
                  <c:v>0.6216666666666667</c:v>
                </c:pt>
                <c:pt idx="133">
                  <c:v>0.62167824074074074</c:v>
                </c:pt>
                <c:pt idx="134">
                  <c:v>0.62168981481481478</c:v>
                </c:pt>
                <c:pt idx="135">
                  <c:v>0.62170138888888882</c:v>
                </c:pt>
                <c:pt idx="136">
                  <c:v>0.62171296296296297</c:v>
                </c:pt>
                <c:pt idx="137">
                  <c:v>0.62172453703703701</c:v>
                </c:pt>
                <c:pt idx="138">
                  <c:v>0.62173611111111116</c:v>
                </c:pt>
                <c:pt idx="139">
                  <c:v>0.62174768518518519</c:v>
                </c:pt>
                <c:pt idx="140">
                  <c:v>0.62175925925925923</c:v>
                </c:pt>
                <c:pt idx="141">
                  <c:v>0.62177083333333327</c:v>
                </c:pt>
                <c:pt idx="142">
                  <c:v>0.62178240740740742</c:v>
                </c:pt>
                <c:pt idx="143">
                  <c:v>0.62179398148148146</c:v>
                </c:pt>
                <c:pt idx="144">
                  <c:v>0.62180555555555561</c:v>
                </c:pt>
                <c:pt idx="145">
                  <c:v>0.62181712962962965</c:v>
                </c:pt>
                <c:pt idx="146">
                  <c:v>0.62182870370370369</c:v>
                </c:pt>
                <c:pt idx="147">
                  <c:v>0.62184027777777773</c:v>
                </c:pt>
                <c:pt idx="148">
                  <c:v>0.62185185185185188</c:v>
                </c:pt>
                <c:pt idx="149">
                  <c:v>0.62186342592592592</c:v>
                </c:pt>
                <c:pt idx="150">
                  <c:v>0.62187500000000007</c:v>
                </c:pt>
                <c:pt idx="151">
                  <c:v>0.62188657407407411</c:v>
                </c:pt>
                <c:pt idx="152">
                  <c:v>0.62189814814814814</c:v>
                </c:pt>
                <c:pt idx="153">
                  <c:v>0.62190972222222218</c:v>
                </c:pt>
                <c:pt idx="154">
                  <c:v>0.62192129629629633</c:v>
                </c:pt>
                <c:pt idx="155">
                  <c:v>0.62193287037037037</c:v>
                </c:pt>
                <c:pt idx="156">
                  <c:v>0.62194444444444441</c:v>
                </c:pt>
                <c:pt idx="157">
                  <c:v>0.62195601851851856</c:v>
                </c:pt>
                <c:pt idx="158">
                  <c:v>0.6219675925925926</c:v>
                </c:pt>
                <c:pt idx="159">
                  <c:v>0.62197916666666664</c:v>
                </c:pt>
                <c:pt idx="160">
                  <c:v>0.62199074074074068</c:v>
                </c:pt>
                <c:pt idx="161">
                  <c:v>0.62200231481481483</c:v>
                </c:pt>
                <c:pt idx="162">
                  <c:v>0.62201388888888887</c:v>
                </c:pt>
                <c:pt idx="163">
                  <c:v>0.62202546296296302</c:v>
                </c:pt>
                <c:pt idx="164">
                  <c:v>0.62203703703703705</c:v>
                </c:pt>
                <c:pt idx="165">
                  <c:v>0.62204861111111109</c:v>
                </c:pt>
                <c:pt idx="166">
                  <c:v>0.62206018518518513</c:v>
                </c:pt>
                <c:pt idx="167">
                  <c:v>0.62207175925925928</c:v>
                </c:pt>
                <c:pt idx="168">
                  <c:v>0.62208333333333332</c:v>
                </c:pt>
                <c:pt idx="169">
                  <c:v>0.62209490740740747</c:v>
                </c:pt>
                <c:pt idx="170">
                  <c:v>0.62210648148148151</c:v>
                </c:pt>
                <c:pt idx="171">
                  <c:v>0.62211805555555555</c:v>
                </c:pt>
                <c:pt idx="172">
                  <c:v>0.62212962962962959</c:v>
                </c:pt>
                <c:pt idx="173">
                  <c:v>0.62214120370370374</c:v>
                </c:pt>
                <c:pt idx="174">
                  <c:v>0.62215277777777778</c:v>
                </c:pt>
                <c:pt idx="175">
                  <c:v>0.62216435185185182</c:v>
                </c:pt>
                <c:pt idx="176">
                  <c:v>0.62217592592592597</c:v>
                </c:pt>
                <c:pt idx="177">
                  <c:v>0.6221875</c:v>
                </c:pt>
                <c:pt idx="178">
                  <c:v>0.62219907407407404</c:v>
                </c:pt>
                <c:pt idx="179">
                  <c:v>0.62221064814814808</c:v>
                </c:pt>
                <c:pt idx="180">
                  <c:v>0.62222222222222223</c:v>
                </c:pt>
                <c:pt idx="181">
                  <c:v>0.62223379629629627</c:v>
                </c:pt>
                <c:pt idx="182">
                  <c:v>0.62224537037037042</c:v>
                </c:pt>
                <c:pt idx="183">
                  <c:v>0.62225694444444446</c:v>
                </c:pt>
                <c:pt idx="184">
                  <c:v>0.6222685185185185</c:v>
                </c:pt>
                <c:pt idx="185">
                  <c:v>0.62228009259259254</c:v>
                </c:pt>
                <c:pt idx="186">
                  <c:v>0.62229166666666669</c:v>
                </c:pt>
                <c:pt idx="187">
                  <c:v>0.62230324074074073</c:v>
                </c:pt>
                <c:pt idx="188">
                  <c:v>0.62231481481481488</c:v>
                </c:pt>
                <c:pt idx="189">
                  <c:v>0.62232638888888892</c:v>
                </c:pt>
                <c:pt idx="190">
                  <c:v>0.62233796296296295</c:v>
                </c:pt>
                <c:pt idx="191">
                  <c:v>0.62234953703703699</c:v>
                </c:pt>
                <c:pt idx="192">
                  <c:v>0.62236111111111114</c:v>
                </c:pt>
                <c:pt idx="193">
                  <c:v>0.62237268518518518</c:v>
                </c:pt>
                <c:pt idx="194">
                  <c:v>0.62238425925925933</c:v>
                </c:pt>
                <c:pt idx="195">
                  <c:v>0.62239583333333337</c:v>
                </c:pt>
                <c:pt idx="196">
                  <c:v>0.62240740740740741</c:v>
                </c:pt>
                <c:pt idx="197">
                  <c:v>0.62241898148148145</c:v>
                </c:pt>
                <c:pt idx="198">
                  <c:v>0.62243055555555549</c:v>
                </c:pt>
                <c:pt idx="199">
                  <c:v>0.62244212962962964</c:v>
                </c:pt>
                <c:pt idx="200">
                  <c:v>0.62245370370370368</c:v>
                </c:pt>
                <c:pt idx="201">
                  <c:v>0.62246527777777783</c:v>
                </c:pt>
                <c:pt idx="202">
                  <c:v>0.62247685185185186</c:v>
                </c:pt>
                <c:pt idx="203">
                  <c:v>0.6224884259259259</c:v>
                </c:pt>
                <c:pt idx="204">
                  <c:v>0.62249999999999994</c:v>
                </c:pt>
                <c:pt idx="205">
                  <c:v>0.62251157407407409</c:v>
                </c:pt>
                <c:pt idx="206">
                  <c:v>0.62252314814814813</c:v>
                </c:pt>
                <c:pt idx="207">
                  <c:v>0.62253472222222228</c:v>
                </c:pt>
                <c:pt idx="208">
                  <c:v>0.62254629629629632</c:v>
                </c:pt>
                <c:pt idx="209">
                  <c:v>0.62255787037037036</c:v>
                </c:pt>
                <c:pt idx="210">
                  <c:v>0.6225694444444444</c:v>
                </c:pt>
                <c:pt idx="211">
                  <c:v>0.62258101851851855</c:v>
                </c:pt>
                <c:pt idx="212">
                  <c:v>0.62259259259259259</c:v>
                </c:pt>
                <c:pt idx="213">
                  <c:v>0.62260416666666674</c:v>
                </c:pt>
                <c:pt idx="214">
                  <c:v>0.62261574074074078</c:v>
                </c:pt>
                <c:pt idx="215">
                  <c:v>0.62262731481481481</c:v>
                </c:pt>
                <c:pt idx="216">
                  <c:v>0.62263888888888885</c:v>
                </c:pt>
                <c:pt idx="217">
                  <c:v>0.62265046296296289</c:v>
                </c:pt>
                <c:pt idx="218">
                  <c:v>0.62266203703703704</c:v>
                </c:pt>
                <c:pt idx="219">
                  <c:v>0.62267361111111108</c:v>
                </c:pt>
                <c:pt idx="220">
                  <c:v>0.62268518518518523</c:v>
                </c:pt>
                <c:pt idx="221">
                  <c:v>0.62269675925925927</c:v>
                </c:pt>
                <c:pt idx="222">
                  <c:v>0.62270833333333331</c:v>
                </c:pt>
                <c:pt idx="223">
                  <c:v>0.62271990740740735</c:v>
                </c:pt>
                <c:pt idx="224">
                  <c:v>0.6227314814814815</c:v>
                </c:pt>
                <c:pt idx="225">
                  <c:v>0.62274305555555554</c:v>
                </c:pt>
                <c:pt idx="226">
                  <c:v>0.62275462962962969</c:v>
                </c:pt>
                <c:pt idx="227">
                  <c:v>0.62276620370370372</c:v>
                </c:pt>
                <c:pt idx="228">
                  <c:v>0.62277777777777776</c:v>
                </c:pt>
                <c:pt idx="229">
                  <c:v>0.6227893518518518</c:v>
                </c:pt>
                <c:pt idx="230">
                  <c:v>0.62280092592592595</c:v>
                </c:pt>
                <c:pt idx="231">
                  <c:v>0.62281249999999999</c:v>
                </c:pt>
                <c:pt idx="232">
                  <c:v>0.62282407407407414</c:v>
                </c:pt>
                <c:pt idx="233">
                  <c:v>0.62283564814814818</c:v>
                </c:pt>
                <c:pt idx="234">
                  <c:v>0.62284722222222222</c:v>
                </c:pt>
                <c:pt idx="235">
                  <c:v>0.62285879629629626</c:v>
                </c:pt>
                <c:pt idx="236">
                  <c:v>0.6228703703703703</c:v>
                </c:pt>
                <c:pt idx="237">
                  <c:v>0.62288194444444445</c:v>
                </c:pt>
                <c:pt idx="238">
                  <c:v>0.62289351851851849</c:v>
                </c:pt>
                <c:pt idx="239">
                  <c:v>0.62290509259259264</c:v>
                </c:pt>
                <c:pt idx="240">
                  <c:v>0.62291666666666667</c:v>
                </c:pt>
                <c:pt idx="241">
                  <c:v>0.62292824074074071</c:v>
                </c:pt>
                <c:pt idx="242">
                  <c:v>0.62293981481481475</c:v>
                </c:pt>
                <c:pt idx="243">
                  <c:v>0.6229513888888889</c:v>
                </c:pt>
                <c:pt idx="244">
                  <c:v>0.62296296296296294</c:v>
                </c:pt>
                <c:pt idx="245">
                  <c:v>0.62297453703703709</c:v>
                </c:pt>
                <c:pt idx="246">
                  <c:v>0.62298611111111113</c:v>
                </c:pt>
                <c:pt idx="247">
                  <c:v>0.62299768518518517</c:v>
                </c:pt>
                <c:pt idx="248">
                  <c:v>0.62300925925925921</c:v>
                </c:pt>
                <c:pt idx="249">
                  <c:v>0.62302083333333336</c:v>
                </c:pt>
                <c:pt idx="250">
                  <c:v>0.6230324074074074</c:v>
                </c:pt>
                <c:pt idx="251">
                  <c:v>0.62304398148148155</c:v>
                </c:pt>
                <c:pt idx="252">
                  <c:v>0.62305555555555558</c:v>
                </c:pt>
                <c:pt idx="253">
                  <c:v>0.62306712962962962</c:v>
                </c:pt>
                <c:pt idx="254">
                  <c:v>0.62307870370370366</c:v>
                </c:pt>
                <c:pt idx="255">
                  <c:v>0.62309027777777781</c:v>
                </c:pt>
                <c:pt idx="256">
                  <c:v>0.62310185185185185</c:v>
                </c:pt>
                <c:pt idx="257">
                  <c:v>0.62311342592592589</c:v>
                </c:pt>
                <c:pt idx="258">
                  <c:v>0.62312500000000004</c:v>
                </c:pt>
                <c:pt idx="259">
                  <c:v>0.62313657407407408</c:v>
                </c:pt>
                <c:pt idx="260">
                  <c:v>0.62314814814814812</c:v>
                </c:pt>
                <c:pt idx="261">
                  <c:v>0.62315972222222216</c:v>
                </c:pt>
                <c:pt idx="262">
                  <c:v>0.62317129629629631</c:v>
                </c:pt>
                <c:pt idx="263">
                  <c:v>0.62318287037037035</c:v>
                </c:pt>
                <c:pt idx="264">
                  <c:v>0.6231944444444445</c:v>
                </c:pt>
                <c:pt idx="265">
                  <c:v>0.62320601851851853</c:v>
                </c:pt>
                <c:pt idx="266">
                  <c:v>0.62321759259259257</c:v>
                </c:pt>
                <c:pt idx="267">
                  <c:v>0.62322916666666661</c:v>
                </c:pt>
                <c:pt idx="268">
                  <c:v>0.62324074074074076</c:v>
                </c:pt>
                <c:pt idx="269">
                  <c:v>0.6232523148148148</c:v>
                </c:pt>
                <c:pt idx="270">
                  <c:v>0.62326388888888895</c:v>
                </c:pt>
                <c:pt idx="271">
                  <c:v>0.62327546296296299</c:v>
                </c:pt>
                <c:pt idx="272">
                  <c:v>0.62328703703703703</c:v>
                </c:pt>
                <c:pt idx="273">
                  <c:v>0.62329861111111107</c:v>
                </c:pt>
                <c:pt idx="274">
                  <c:v>0.62331018518518522</c:v>
                </c:pt>
                <c:pt idx="275">
                  <c:v>0.62332175925925926</c:v>
                </c:pt>
                <c:pt idx="276">
                  <c:v>0.62333333333333341</c:v>
                </c:pt>
                <c:pt idx="277">
                  <c:v>0.62334490740740744</c:v>
                </c:pt>
                <c:pt idx="278">
                  <c:v>0.62335648148148148</c:v>
                </c:pt>
                <c:pt idx="279">
                  <c:v>0.62336805555555552</c:v>
                </c:pt>
                <c:pt idx="280">
                  <c:v>0.62337962962962956</c:v>
                </c:pt>
                <c:pt idx="281">
                  <c:v>0.62339120370370371</c:v>
                </c:pt>
                <c:pt idx="282">
                  <c:v>0.62340277777777775</c:v>
                </c:pt>
                <c:pt idx="283">
                  <c:v>0.6234143518518519</c:v>
                </c:pt>
                <c:pt idx="284">
                  <c:v>0.62342592592592594</c:v>
                </c:pt>
                <c:pt idx="285">
                  <c:v>0.62343749999999998</c:v>
                </c:pt>
                <c:pt idx="286">
                  <c:v>0.62344907407407402</c:v>
                </c:pt>
                <c:pt idx="287">
                  <c:v>0.62346064814814817</c:v>
                </c:pt>
                <c:pt idx="288">
                  <c:v>0.62347222222222221</c:v>
                </c:pt>
                <c:pt idx="289">
                  <c:v>0.62348379629629636</c:v>
                </c:pt>
                <c:pt idx="290">
                  <c:v>0.62349537037037039</c:v>
                </c:pt>
                <c:pt idx="291">
                  <c:v>0.62350694444444443</c:v>
                </c:pt>
                <c:pt idx="292">
                  <c:v>0.62351851851851847</c:v>
                </c:pt>
                <c:pt idx="293">
                  <c:v>0.62353009259259262</c:v>
                </c:pt>
                <c:pt idx="294">
                  <c:v>0.62354166666666666</c:v>
                </c:pt>
                <c:pt idx="295">
                  <c:v>0.62355324074074081</c:v>
                </c:pt>
                <c:pt idx="296">
                  <c:v>0.62356481481481485</c:v>
                </c:pt>
                <c:pt idx="297">
                  <c:v>0.62357638888888889</c:v>
                </c:pt>
                <c:pt idx="298">
                  <c:v>0.62358796296296293</c:v>
                </c:pt>
                <c:pt idx="299">
                  <c:v>0.62359953703703697</c:v>
                </c:pt>
                <c:pt idx="300">
                  <c:v>0.62361111111111112</c:v>
                </c:pt>
                <c:pt idx="301">
                  <c:v>0.62362268518518515</c:v>
                </c:pt>
                <c:pt idx="302">
                  <c:v>0.6236342592592593</c:v>
                </c:pt>
                <c:pt idx="303">
                  <c:v>0.62364583333333334</c:v>
                </c:pt>
                <c:pt idx="304">
                  <c:v>0.62365740740740738</c:v>
                </c:pt>
                <c:pt idx="305">
                  <c:v>0.62366898148148142</c:v>
                </c:pt>
                <c:pt idx="306">
                  <c:v>0.62368055555555557</c:v>
                </c:pt>
                <c:pt idx="307">
                  <c:v>0.62369212962962961</c:v>
                </c:pt>
                <c:pt idx="308">
                  <c:v>0.62370370370370376</c:v>
                </c:pt>
                <c:pt idx="309">
                  <c:v>0.6237152777777778</c:v>
                </c:pt>
                <c:pt idx="310">
                  <c:v>0.62372685185185184</c:v>
                </c:pt>
                <c:pt idx="311">
                  <c:v>0.62373842592592588</c:v>
                </c:pt>
                <c:pt idx="312">
                  <c:v>0.62375000000000003</c:v>
                </c:pt>
                <c:pt idx="313">
                  <c:v>0.62376157407407407</c:v>
                </c:pt>
                <c:pt idx="314">
                  <c:v>0.62377314814814822</c:v>
                </c:pt>
                <c:pt idx="315">
                  <c:v>0.62378472222222225</c:v>
                </c:pt>
                <c:pt idx="316">
                  <c:v>0.62379629629629629</c:v>
                </c:pt>
                <c:pt idx="317">
                  <c:v>0.62380787037037033</c:v>
                </c:pt>
                <c:pt idx="318">
                  <c:v>0.62381944444444437</c:v>
                </c:pt>
                <c:pt idx="319">
                  <c:v>0.62383101851851852</c:v>
                </c:pt>
                <c:pt idx="320">
                  <c:v>0.62384259259259256</c:v>
                </c:pt>
                <c:pt idx="321">
                  <c:v>0.62385416666666671</c:v>
                </c:pt>
                <c:pt idx="322">
                  <c:v>0.62386574074074075</c:v>
                </c:pt>
                <c:pt idx="323">
                  <c:v>0.62387731481481479</c:v>
                </c:pt>
                <c:pt idx="324">
                  <c:v>0.62388888888888883</c:v>
                </c:pt>
                <c:pt idx="325">
                  <c:v>0.62390046296296298</c:v>
                </c:pt>
                <c:pt idx="326">
                  <c:v>0.62391203703703701</c:v>
                </c:pt>
                <c:pt idx="327">
                  <c:v>0.62392361111111116</c:v>
                </c:pt>
                <c:pt idx="328">
                  <c:v>0.6239351851851852</c:v>
                </c:pt>
                <c:pt idx="329">
                  <c:v>0.62394675925925924</c:v>
                </c:pt>
                <c:pt idx="330">
                  <c:v>0.62395833333333328</c:v>
                </c:pt>
                <c:pt idx="331">
                  <c:v>0.62396990740740743</c:v>
                </c:pt>
                <c:pt idx="332">
                  <c:v>0.62398148148148147</c:v>
                </c:pt>
                <c:pt idx="333">
                  <c:v>0.62399305555555562</c:v>
                </c:pt>
                <c:pt idx="334">
                  <c:v>0.62400462962962966</c:v>
                </c:pt>
                <c:pt idx="335">
                  <c:v>0.6240162037037037</c:v>
                </c:pt>
                <c:pt idx="336">
                  <c:v>0.62402777777777774</c:v>
                </c:pt>
                <c:pt idx="337">
                  <c:v>0.62403935185185189</c:v>
                </c:pt>
                <c:pt idx="338">
                  <c:v>0.62405092592592593</c:v>
                </c:pt>
                <c:pt idx="339">
                  <c:v>0.62406249999999996</c:v>
                </c:pt>
                <c:pt idx="340">
                  <c:v>0.62407407407407411</c:v>
                </c:pt>
                <c:pt idx="341">
                  <c:v>0.62408564814814815</c:v>
                </c:pt>
                <c:pt idx="342">
                  <c:v>0.62409722222222219</c:v>
                </c:pt>
                <c:pt idx="343">
                  <c:v>0.62410879629629623</c:v>
                </c:pt>
                <c:pt idx="344">
                  <c:v>0.62412037037037038</c:v>
                </c:pt>
                <c:pt idx="345">
                  <c:v>0.62413194444444442</c:v>
                </c:pt>
                <c:pt idx="346">
                  <c:v>0.62414351851851857</c:v>
                </c:pt>
                <c:pt idx="347">
                  <c:v>0.62415509259259261</c:v>
                </c:pt>
                <c:pt idx="348">
                  <c:v>0.62416666666666665</c:v>
                </c:pt>
                <c:pt idx="349">
                  <c:v>0.62417824074074069</c:v>
                </c:pt>
                <c:pt idx="350">
                  <c:v>0.62418981481481484</c:v>
                </c:pt>
                <c:pt idx="351">
                  <c:v>0.62420138888888888</c:v>
                </c:pt>
                <c:pt idx="352">
                  <c:v>0.62421296296296302</c:v>
                </c:pt>
                <c:pt idx="353">
                  <c:v>0.62422453703703706</c:v>
                </c:pt>
                <c:pt idx="354">
                  <c:v>0.6242361111111111</c:v>
                </c:pt>
                <c:pt idx="355">
                  <c:v>0.62424768518518514</c:v>
                </c:pt>
                <c:pt idx="356">
                  <c:v>0.62425925925925929</c:v>
                </c:pt>
                <c:pt idx="357">
                  <c:v>0.62427083333333333</c:v>
                </c:pt>
                <c:pt idx="358">
                  <c:v>0.62428240740740748</c:v>
                </c:pt>
                <c:pt idx="359">
                  <c:v>0.62429398148148152</c:v>
                </c:pt>
                <c:pt idx="360">
                  <c:v>0.62430555555555556</c:v>
                </c:pt>
                <c:pt idx="361">
                  <c:v>0.6243171296296296</c:v>
                </c:pt>
                <c:pt idx="362">
                  <c:v>0.62432870370370364</c:v>
                </c:pt>
                <c:pt idx="363">
                  <c:v>0.62434027777777779</c:v>
                </c:pt>
                <c:pt idx="364">
                  <c:v>0.62435185185185182</c:v>
                </c:pt>
                <c:pt idx="365">
                  <c:v>0.62436342592592597</c:v>
                </c:pt>
                <c:pt idx="366">
                  <c:v>0.62437500000000001</c:v>
                </c:pt>
                <c:pt idx="367">
                  <c:v>0.62438657407407405</c:v>
                </c:pt>
                <c:pt idx="368">
                  <c:v>0.62439814814814809</c:v>
                </c:pt>
                <c:pt idx="369">
                  <c:v>0.62440972222222224</c:v>
                </c:pt>
                <c:pt idx="370">
                  <c:v>0.62442129629629628</c:v>
                </c:pt>
                <c:pt idx="371">
                  <c:v>0.62443287037037043</c:v>
                </c:pt>
                <c:pt idx="372">
                  <c:v>0.62444444444444447</c:v>
                </c:pt>
                <c:pt idx="373">
                  <c:v>0.62445601851851851</c:v>
                </c:pt>
                <c:pt idx="374">
                  <c:v>0.62446759259259255</c:v>
                </c:pt>
                <c:pt idx="375">
                  <c:v>0.6244791666666667</c:v>
                </c:pt>
                <c:pt idx="376">
                  <c:v>0.62449074074074074</c:v>
                </c:pt>
                <c:pt idx="377">
                  <c:v>0.62450231481481489</c:v>
                </c:pt>
                <c:pt idx="378">
                  <c:v>0.62451388888888892</c:v>
                </c:pt>
                <c:pt idx="379">
                  <c:v>0.62452546296296296</c:v>
                </c:pt>
                <c:pt idx="380">
                  <c:v>0.624537037037037</c:v>
                </c:pt>
                <c:pt idx="381">
                  <c:v>0.62454861111111104</c:v>
                </c:pt>
                <c:pt idx="382">
                  <c:v>0.62456018518518519</c:v>
                </c:pt>
                <c:pt idx="383">
                  <c:v>0.62457175925925923</c:v>
                </c:pt>
                <c:pt idx="384">
                  <c:v>0.62458333333333338</c:v>
                </c:pt>
                <c:pt idx="385">
                  <c:v>0.62459490740740742</c:v>
                </c:pt>
                <c:pt idx="386">
                  <c:v>0.62460648148148146</c:v>
                </c:pt>
                <c:pt idx="387">
                  <c:v>0.6246180555555555</c:v>
                </c:pt>
                <c:pt idx="388">
                  <c:v>0.62462962962962965</c:v>
                </c:pt>
                <c:pt idx="389">
                  <c:v>0.62464120370370368</c:v>
                </c:pt>
                <c:pt idx="390">
                  <c:v>0.62465277777777783</c:v>
                </c:pt>
                <c:pt idx="391">
                  <c:v>0.62466435185185187</c:v>
                </c:pt>
                <c:pt idx="392">
                  <c:v>0.62467592592592591</c:v>
                </c:pt>
                <c:pt idx="393">
                  <c:v>0.62468749999999995</c:v>
                </c:pt>
                <c:pt idx="394">
                  <c:v>0.6246990740740741</c:v>
                </c:pt>
                <c:pt idx="395">
                  <c:v>0.62471064814814814</c:v>
                </c:pt>
                <c:pt idx="396">
                  <c:v>0.62472222222222229</c:v>
                </c:pt>
                <c:pt idx="397">
                  <c:v>0.62473379629629633</c:v>
                </c:pt>
                <c:pt idx="398">
                  <c:v>0.62474537037037037</c:v>
                </c:pt>
                <c:pt idx="399">
                  <c:v>0.62475694444444441</c:v>
                </c:pt>
                <c:pt idx="400">
                  <c:v>0.62476851851851845</c:v>
                </c:pt>
                <c:pt idx="401">
                  <c:v>0.6247800925925926</c:v>
                </c:pt>
                <c:pt idx="402">
                  <c:v>0.62479166666666663</c:v>
                </c:pt>
                <c:pt idx="403">
                  <c:v>0.62480324074074078</c:v>
                </c:pt>
                <c:pt idx="404">
                  <c:v>0.62481481481481482</c:v>
                </c:pt>
                <c:pt idx="405">
                  <c:v>0.62482638888888886</c:v>
                </c:pt>
                <c:pt idx="406">
                  <c:v>0.6248379629629629</c:v>
                </c:pt>
                <c:pt idx="407">
                  <c:v>0.62484953703703705</c:v>
                </c:pt>
                <c:pt idx="408">
                  <c:v>0.62486111111111109</c:v>
                </c:pt>
                <c:pt idx="409">
                  <c:v>0.62487268518518524</c:v>
                </c:pt>
                <c:pt idx="410">
                  <c:v>0.62488425925925928</c:v>
                </c:pt>
                <c:pt idx="411">
                  <c:v>0.62489583333333332</c:v>
                </c:pt>
                <c:pt idx="412">
                  <c:v>0.62490740740740736</c:v>
                </c:pt>
                <c:pt idx="413">
                  <c:v>0.62491898148148151</c:v>
                </c:pt>
                <c:pt idx="414">
                  <c:v>0.62493055555555554</c:v>
                </c:pt>
                <c:pt idx="415">
                  <c:v>0.62494212962962969</c:v>
                </c:pt>
                <c:pt idx="416">
                  <c:v>0.62495370370370373</c:v>
                </c:pt>
                <c:pt idx="417">
                  <c:v>0.62496527777777777</c:v>
                </c:pt>
                <c:pt idx="418">
                  <c:v>0.62497685185185181</c:v>
                </c:pt>
                <c:pt idx="419">
                  <c:v>0.62498842592592596</c:v>
                </c:pt>
                <c:pt idx="420">
                  <c:v>0.625</c:v>
                </c:pt>
                <c:pt idx="421">
                  <c:v>0.62501157407407404</c:v>
                </c:pt>
                <c:pt idx="422">
                  <c:v>0.62502314814814819</c:v>
                </c:pt>
                <c:pt idx="423">
                  <c:v>0.62503472222222223</c:v>
                </c:pt>
                <c:pt idx="424">
                  <c:v>0.62504629629629627</c:v>
                </c:pt>
                <c:pt idx="425">
                  <c:v>0.62505787037037031</c:v>
                </c:pt>
                <c:pt idx="426">
                  <c:v>0.62506944444444446</c:v>
                </c:pt>
                <c:pt idx="427">
                  <c:v>0.62508101851851849</c:v>
                </c:pt>
                <c:pt idx="428">
                  <c:v>0.62509259259259264</c:v>
                </c:pt>
                <c:pt idx="429">
                  <c:v>0.62510416666666668</c:v>
                </c:pt>
                <c:pt idx="430">
                  <c:v>0.62511574074074072</c:v>
                </c:pt>
                <c:pt idx="431">
                  <c:v>0.62512731481481476</c:v>
                </c:pt>
                <c:pt idx="432">
                  <c:v>0.62513888888888891</c:v>
                </c:pt>
                <c:pt idx="433">
                  <c:v>0.62515046296296295</c:v>
                </c:pt>
                <c:pt idx="434">
                  <c:v>0.6251620370370371</c:v>
                </c:pt>
                <c:pt idx="435">
                  <c:v>0.62517361111111114</c:v>
                </c:pt>
                <c:pt idx="436">
                  <c:v>0.62518518518518518</c:v>
                </c:pt>
                <c:pt idx="437">
                  <c:v>0.62519675925925922</c:v>
                </c:pt>
                <c:pt idx="438">
                  <c:v>0.62520833333333337</c:v>
                </c:pt>
                <c:pt idx="439">
                  <c:v>0.6252199074074074</c:v>
                </c:pt>
                <c:pt idx="440">
                  <c:v>0.62523148148148155</c:v>
                </c:pt>
                <c:pt idx="441">
                  <c:v>0.62524305555555559</c:v>
                </c:pt>
                <c:pt idx="442">
                  <c:v>0.62525462962962963</c:v>
                </c:pt>
                <c:pt idx="443">
                  <c:v>0.62526620370370367</c:v>
                </c:pt>
                <c:pt idx="444">
                  <c:v>0.62527777777777771</c:v>
                </c:pt>
                <c:pt idx="445">
                  <c:v>0.62528935185185186</c:v>
                </c:pt>
                <c:pt idx="446">
                  <c:v>0.6253009259259259</c:v>
                </c:pt>
                <c:pt idx="447">
                  <c:v>0.62531250000000005</c:v>
                </c:pt>
                <c:pt idx="448">
                  <c:v>0.62532407407407409</c:v>
                </c:pt>
                <c:pt idx="449">
                  <c:v>0.62533564814814813</c:v>
                </c:pt>
                <c:pt idx="450">
                  <c:v>0.62534722222222217</c:v>
                </c:pt>
                <c:pt idx="451">
                  <c:v>0.62535879629629632</c:v>
                </c:pt>
                <c:pt idx="452">
                  <c:v>0.62537037037037035</c:v>
                </c:pt>
                <c:pt idx="453">
                  <c:v>0.6253819444444445</c:v>
                </c:pt>
                <c:pt idx="454">
                  <c:v>0.62539351851851854</c:v>
                </c:pt>
                <c:pt idx="455">
                  <c:v>0.62540509259259258</c:v>
                </c:pt>
                <c:pt idx="456">
                  <c:v>0.62541666666666662</c:v>
                </c:pt>
                <c:pt idx="457">
                  <c:v>0.62542824074074077</c:v>
                </c:pt>
                <c:pt idx="458">
                  <c:v>0.62543981481481481</c:v>
                </c:pt>
                <c:pt idx="459">
                  <c:v>0.62545138888888896</c:v>
                </c:pt>
                <c:pt idx="460">
                  <c:v>0.625462962962963</c:v>
                </c:pt>
                <c:pt idx="461">
                  <c:v>0.62547453703703704</c:v>
                </c:pt>
                <c:pt idx="462">
                  <c:v>0.62548611111111108</c:v>
                </c:pt>
                <c:pt idx="463">
                  <c:v>0.62549768518518511</c:v>
                </c:pt>
                <c:pt idx="464">
                  <c:v>0.62550925925925926</c:v>
                </c:pt>
                <c:pt idx="465">
                  <c:v>0.6255208333333333</c:v>
                </c:pt>
                <c:pt idx="466">
                  <c:v>0.62553240740740745</c:v>
                </c:pt>
                <c:pt idx="467">
                  <c:v>0.62554398148148149</c:v>
                </c:pt>
                <c:pt idx="468">
                  <c:v>0.62555555555555553</c:v>
                </c:pt>
                <c:pt idx="469">
                  <c:v>0.62556712962962957</c:v>
                </c:pt>
                <c:pt idx="470">
                  <c:v>0.62557870370370372</c:v>
                </c:pt>
                <c:pt idx="471">
                  <c:v>0.62559027777777776</c:v>
                </c:pt>
                <c:pt idx="472">
                  <c:v>0.62560185185185191</c:v>
                </c:pt>
                <c:pt idx="473">
                  <c:v>0.62561342592592595</c:v>
                </c:pt>
                <c:pt idx="474">
                  <c:v>0.62562499999999999</c:v>
                </c:pt>
                <c:pt idx="475">
                  <c:v>0.62563657407407403</c:v>
                </c:pt>
                <c:pt idx="476">
                  <c:v>0.62564814814814818</c:v>
                </c:pt>
                <c:pt idx="477">
                  <c:v>0.62565972222222221</c:v>
                </c:pt>
                <c:pt idx="478">
                  <c:v>0.62567129629629636</c:v>
                </c:pt>
                <c:pt idx="479">
                  <c:v>0.6256828703703704</c:v>
                </c:pt>
                <c:pt idx="480">
                  <c:v>0.62569444444444444</c:v>
                </c:pt>
                <c:pt idx="481">
                  <c:v>0.62570601851851848</c:v>
                </c:pt>
                <c:pt idx="482">
                  <c:v>0.62571759259259252</c:v>
                </c:pt>
                <c:pt idx="483">
                  <c:v>0.62572916666666667</c:v>
                </c:pt>
                <c:pt idx="484">
                  <c:v>0.62574074074074071</c:v>
                </c:pt>
                <c:pt idx="485">
                  <c:v>0.62575231481481486</c:v>
                </c:pt>
                <c:pt idx="486">
                  <c:v>0.6257638888888889</c:v>
                </c:pt>
                <c:pt idx="487">
                  <c:v>0.62577546296296294</c:v>
                </c:pt>
                <c:pt idx="488">
                  <c:v>0.62578703703703698</c:v>
                </c:pt>
                <c:pt idx="489">
                  <c:v>0.62579861111111112</c:v>
                </c:pt>
                <c:pt idx="490">
                  <c:v>0.62581018518518516</c:v>
                </c:pt>
                <c:pt idx="491">
                  <c:v>0.62582175925925931</c:v>
                </c:pt>
                <c:pt idx="492">
                  <c:v>0.62583333333333335</c:v>
                </c:pt>
                <c:pt idx="493">
                  <c:v>0.62584490740740739</c:v>
                </c:pt>
                <c:pt idx="494">
                  <c:v>0.62585648148148143</c:v>
                </c:pt>
                <c:pt idx="495">
                  <c:v>0.62586805555555558</c:v>
                </c:pt>
                <c:pt idx="496">
                  <c:v>0.62587962962962962</c:v>
                </c:pt>
                <c:pt idx="497">
                  <c:v>0.62589120370370377</c:v>
                </c:pt>
                <c:pt idx="498">
                  <c:v>0.62590277777777781</c:v>
                </c:pt>
                <c:pt idx="499">
                  <c:v>0.62591435185185185</c:v>
                </c:pt>
                <c:pt idx="500">
                  <c:v>0.62592592592592589</c:v>
                </c:pt>
                <c:pt idx="501">
                  <c:v>0.62593750000000004</c:v>
                </c:pt>
                <c:pt idx="502">
                  <c:v>0.62594907407407407</c:v>
                </c:pt>
                <c:pt idx="503">
                  <c:v>0.62596064814814811</c:v>
                </c:pt>
                <c:pt idx="504">
                  <c:v>0.62597222222222226</c:v>
                </c:pt>
                <c:pt idx="505">
                  <c:v>0.6259837962962963</c:v>
                </c:pt>
                <c:pt idx="506">
                  <c:v>0.62599537037037034</c:v>
                </c:pt>
                <c:pt idx="507">
                  <c:v>0.62600694444444438</c:v>
                </c:pt>
                <c:pt idx="508">
                  <c:v>0.62601851851851853</c:v>
                </c:pt>
                <c:pt idx="509">
                  <c:v>0.62603009259259257</c:v>
                </c:pt>
                <c:pt idx="510">
                  <c:v>0.62604166666666672</c:v>
                </c:pt>
                <c:pt idx="511">
                  <c:v>0.62605324074074076</c:v>
                </c:pt>
                <c:pt idx="512">
                  <c:v>0.6260648148148148</c:v>
                </c:pt>
                <c:pt idx="513">
                  <c:v>0.62607638888888884</c:v>
                </c:pt>
                <c:pt idx="514">
                  <c:v>0.62608796296296299</c:v>
                </c:pt>
                <c:pt idx="515">
                  <c:v>0.62609953703703702</c:v>
                </c:pt>
                <c:pt idx="516">
                  <c:v>0.62611111111111117</c:v>
                </c:pt>
                <c:pt idx="517">
                  <c:v>0.62612268518518521</c:v>
                </c:pt>
                <c:pt idx="518">
                  <c:v>0.62613425925925925</c:v>
                </c:pt>
                <c:pt idx="519">
                  <c:v>0.62614583333333329</c:v>
                </c:pt>
                <c:pt idx="520">
                  <c:v>0.62615740740740744</c:v>
                </c:pt>
                <c:pt idx="521">
                  <c:v>0.62616898148148148</c:v>
                </c:pt>
                <c:pt idx="522">
                  <c:v>0.62618055555555563</c:v>
                </c:pt>
                <c:pt idx="523">
                  <c:v>0.62619212962962967</c:v>
                </c:pt>
                <c:pt idx="524">
                  <c:v>0.62620370370370371</c:v>
                </c:pt>
                <c:pt idx="525">
                  <c:v>0.62621527777777775</c:v>
                </c:pt>
                <c:pt idx="526">
                  <c:v>0.62622685185185178</c:v>
                </c:pt>
                <c:pt idx="527">
                  <c:v>0.62623842592592593</c:v>
                </c:pt>
                <c:pt idx="528">
                  <c:v>0.62624999999999997</c:v>
                </c:pt>
                <c:pt idx="529">
                  <c:v>0.62626157407407412</c:v>
                </c:pt>
                <c:pt idx="530">
                  <c:v>0.62627314814814816</c:v>
                </c:pt>
                <c:pt idx="531">
                  <c:v>0.6262847222222222</c:v>
                </c:pt>
                <c:pt idx="532">
                  <c:v>0.62629629629629624</c:v>
                </c:pt>
                <c:pt idx="533">
                  <c:v>0.62630787037037039</c:v>
                </c:pt>
                <c:pt idx="534">
                  <c:v>0.62631944444444443</c:v>
                </c:pt>
                <c:pt idx="535">
                  <c:v>0.62633101851851858</c:v>
                </c:pt>
                <c:pt idx="536">
                  <c:v>0.62634259259259262</c:v>
                </c:pt>
                <c:pt idx="537">
                  <c:v>0.62635416666666666</c:v>
                </c:pt>
                <c:pt idx="538">
                  <c:v>0.6263657407407407</c:v>
                </c:pt>
                <c:pt idx="539">
                  <c:v>0.62637731481481485</c:v>
                </c:pt>
                <c:pt idx="540">
                  <c:v>0.62638888888888888</c:v>
                </c:pt>
                <c:pt idx="541">
                  <c:v>0.62640046296296303</c:v>
                </c:pt>
                <c:pt idx="542">
                  <c:v>0.62641203703703707</c:v>
                </c:pt>
                <c:pt idx="543">
                  <c:v>0.62642361111111111</c:v>
                </c:pt>
                <c:pt idx="544">
                  <c:v>0.62643518518518515</c:v>
                </c:pt>
                <c:pt idx="545">
                  <c:v>0.62644675925925919</c:v>
                </c:pt>
                <c:pt idx="546">
                  <c:v>0.62645833333333334</c:v>
                </c:pt>
                <c:pt idx="547">
                  <c:v>0.62646990740740738</c:v>
                </c:pt>
                <c:pt idx="548">
                  <c:v>0.62648148148148153</c:v>
                </c:pt>
                <c:pt idx="549">
                  <c:v>0.62649305555555557</c:v>
                </c:pt>
                <c:pt idx="550">
                  <c:v>0.62650462962962961</c:v>
                </c:pt>
                <c:pt idx="551">
                  <c:v>0.62651620370370364</c:v>
                </c:pt>
                <c:pt idx="552">
                  <c:v>0.62652777777777779</c:v>
                </c:pt>
                <c:pt idx="553">
                  <c:v>0.62653935185185183</c:v>
                </c:pt>
                <c:pt idx="554">
                  <c:v>0.62655092592592598</c:v>
                </c:pt>
                <c:pt idx="555">
                  <c:v>0.62656250000000002</c:v>
                </c:pt>
                <c:pt idx="556">
                  <c:v>0.62657407407407406</c:v>
                </c:pt>
                <c:pt idx="557">
                  <c:v>0.6265856481481481</c:v>
                </c:pt>
                <c:pt idx="558">
                  <c:v>0.62659722222222225</c:v>
                </c:pt>
                <c:pt idx="559">
                  <c:v>0.62660879629629629</c:v>
                </c:pt>
                <c:pt idx="560">
                  <c:v>0.62662037037037044</c:v>
                </c:pt>
                <c:pt idx="561">
                  <c:v>0.62663194444444448</c:v>
                </c:pt>
                <c:pt idx="562">
                  <c:v>0.62664351851851852</c:v>
                </c:pt>
                <c:pt idx="563">
                  <c:v>0.62665509259259256</c:v>
                </c:pt>
                <c:pt idx="564">
                  <c:v>0.62666666666666659</c:v>
                </c:pt>
                <c:pt idx="565">
                  <c:v>0.62667824074074074</c:v>
                </c:pt>
                <c:pt idx="566">
                  <c:v>0.62668981481481478</c:v>
                </c:pt>
                <c:pt idx="567">
                  <c:v>0.62670138888888893</c:v>
                </c:pt>
                <c:pt idx="568">
                  <c:v>0.62671296296296297</c:v>
                </c:pt>
                <c:pt idx="569">
                  <c:v>0.62672453703703701</c:v>
                </c:pt>
                <c:pt idx="570">
                  <c:v>0.62673611111111105</c:v>
                </c:pt>
                <c:pt idx="571">
                  <c:v>0.6267476851851852</c:v>
                </c:pt>
                <c:pt idx="572">
                  <c:v>0.62675925925925924</c:v>
                </c:pt>
                <c:pt idx="573">
                  <c:v>0.62677083333333339</c:v>
                </c:pt>
                <c:pt idx="574">
                  <c:v>0.62678240740740743</c:v>
                </c:pt>
                <c:pt idx="575">
                  <c:v>0.62679398148148147</c:v>
                </c:pt>
                <c:pt idx="576">
                  <c:v>0.6268055555555555</c:v>
                </c:pt>
                <c:pt idx="577">
                  <c:v>0.62681712962962965</c:v>
                </c:pt>
                <c:pt idx="578">
                  <c:v>0.62682870370370369</c:v>
                </c:pt>
                <c:pt idx="579">
                  <c:v>0.62684027777777784</c:v>
                </c:pt>
                <c:pt idx="580">
                  <c:v>0.62685185185185188</c:v>
                </c:pt>
                <c:pt idx="581">
                  <c:v>0.62686342592592592</c:v>
                </c:pt>
                <c:pt idx="582">
                  <c:v>0.62687499999999996</c:v>
                </c:pt>
                <c:pt idx="583">
                  <c:v>0.62688657407407411</c:v>
                </c:pt>
                <c:pt idx="584">
                  <c:v>0.62689814814814815</c:v>
                </c:pt>
                <c:pt idx="585">
                  <c:v>0.62690972222222219</c:v>
                </c:pt>
                <c:pt idx="586">
                  <c:v>0.62692129629629634</c:v>
                </c:pt>
                <c:pt idx="587">
                  <c:v>0.62693287037037038</c:v>
                </c:pt>
                <c:pt idx="588">
                  <c:v>0.62694444444444442</c:v>
                </c:pt>
                <c:pt idx="589">
                  <c:v>0.62695601851851845</c:v>
                </c:pt>
                <c:pt idx="590">
                  <c:v>0.6269675925925926</c:v>
                </c:pt>
                <c:pt idx="591">
                  <c:v>0.62697916666666664</c:v>
                </c:pt>
                <c:pt idx="592">
                  <c:v>0.62699074074074079</c:v>
                </c:pt>
                <c:pt idx="593">
                  <c:v>0.62700231481481483</c:v>
                </c:pt>
                <c:pt idx="594">
                  <c:v>0.62701388888888887</c:v>
                </c:pt>
                <c:pt idx="595">
                  <c:v>0.62702546296296291</c:v>
                </c:pt>
                <c:pt idx="596">
                  <c:v>0.62703703703703706</c:v>
                </c:pt>
                <c:pt idx="597">
                  <c:v>0.6270486111111111</c:v>
                </c:pt>
                <c:pt idx="598">
                  <c:v>0.62706018518518525</c:v>
                </c:pt>
                <c:pt idx="599">
                  <c:v>0.62707175925925929</c:v>
                </c:pt>
                <c:pt idx="600">
                  <c:v>0.62708333333333333</c:v>
                </c:pt>
                <c:pt idx="601">
                  <c:v>0.62709490740740736</c:v>
                </c:pt>
                <c:pt idx="602">
                  <c:v>0.62710648148148151</c:v>
                </c:pt>
                <c:pt idx="603">
                  <c:v>0.62711805555555555</c:v>
                </c:pt>
                <c:pt idx="604">
                  <c:v>0.6271296296296297</c:v>
                </c:pt>
                <c:pt idx="605">
                  <c:v>0.62714120370370374</c:v>
                </c:pt>
                <c:pt idx="606">
                  <c:v>0.62715277777777778</c:v>
                </c:pt>
                <c:pt idx="607">
                  <c:v>0.62716435185185182</c:v>
                </c:pt>
                <c:pt idx="608">
                  <c:v>0.62717592592592586</c:v>
                </c:pt>
                <c:pt idx="609">
                  <c:v>0.62718750000000001</c:v>
                </c:pt>
                <c:pt idx="610">
                  <c:v>0.62719907407407405</c:v>
                </c:pt>
                <c:pt idx="611">
                  <c:v>0.6272106481481482</c:v>
                </c:pt>
                <c:pt idx="612">
                  <c:v>0.62722222222222224</c:v>
                </c:pt>
                <c:pt idx="613">
                  <c:v>0.62723379629629628</c:v>
                </c:pt>
                <c:pt idx="614">
                  <c:v>0.62724537037037031</c:v>
                </c:pt>
                <c:pt idx="615">
                  <c:v>0.62725694444444446</c:v>
                </c:pt>
                <c:pt idx="616">
                  <c:v>0.6272685185185185</c:v>
                </c:pt>
                <c:pt idx="617">
                  <c:v>0.62728009259259265</c:v>
                </c:pt>
                <c:pt idx="618">
                  <c:v>0.62729166666666669</c:v>
                </c:pt>
                <c:pt idx="619">
                  <c:v>0.62730324074074073</c:v>
                </c:pt>
                <c:pt idx="620">
                  <c:v>0.62731481481481477</c:v>
                </c:pt>
                <c:pt idx="621">
                  <c:v>0.62732638888888892</c:v>
                </c:pt>
                <c:pt idx="622">
                  <c:v>0.62733796296296296</c:v>
                </c:pt>
                <c:pt idx="623">
                  <c:v>0.62734953703703711</c:v>
                </c:pt>
                <c:pt idx="624">
                  <c:v>0.62736111111111115</c:v>
                </c:pt>
                <c:pt idx="625">
                  <c:v>0.62737268518518519</c:v>
                </c:pt>
                <c:pt idx="626">
                  <c:v>0.62738425925925922</c:v>
                </c:pt>
                <c:pt idx="627">
                  <c:v>0.62739583333333326</c:v>
                </c:pt>
                <c:pt idx="628">
                  <c:v>0.62740740740740741</c:v>
                </c:pt>
                <c:pt idx="629">
                  <c:v>0.62741898148148145</c:v>
                </c:pt>
                <c:pt idx="630">
                  <c:v>0.6274305555555556</c:v>
                </c:pt>
                <c:pt idx="631">
                  <c:v>0.62744212962962964</c:v>
                </c:pt>
                <c:pt idx="632">
                  <c:v>0.62745370370370368</c:v>
                </c:pt>
                <c:pt idx="633">
                  <c:v>0.62746527777777772</c:v>
                </c:pt>
                <c:pt idx="634">
                  <c:v>0.62747685185185187</c:v>
                </c:pt>
                <c:pt idx="635">
                  <c:v>0.62748842592592591</c:v>
                </c:pt>
                <c:pt idx="636">
                  <c:v>0.62750000000000006</c:v>
                </c:pt>
                <c:pt idx="637">
                  <c:v>0.6275115740740741</c:v>
                </c:pt>
                <c:pt idx="638">
                  <c:v>0.62752314814814814</c:v>
                </c:pt>
                <c:pt idx="639">
                  <c:v>0.62753472222222217</c:v>
                </c:pt>
                <c:pt idx="640">
                  <c:v>0.62754629629629632</c:v>
                </c:pt>
                <c:pt idx="641">
                  <c:v>0.62755787037037036</c:v>
                </c:pt>
                <c:pt idx="642">
                  <c:v>0.62756944444444451</c:v>
                </c:pt>
                <c:pt idx="643">
                  <c:v>0.62758101851851855</c:v>
                </c:pt>
                <c:pt idx="644">
                  <c:v>0.62759259259259259</c:v>
                </c:pt>
                <c:pt idx="645">
                  <c:v>0.62760416666666663</c:v>
                </c:pt>
                <c:pt idx="646">
                  <c:v>0.62761574074074067</c:v>
                </c:pt>
                <c:pt idx="647">
                  <c:v>0.62762731481481482</c:v>
                </c:pt>
                <c:pt idx="648">
                  <c:v>0.62763888888888886</c:v>
                </c:pt>
                <c:pt idx="649">
                  <c:v>0.62765046296296301</c:v>
                </c:pt>
                <c:pt idx="650">
                  <c:v>0.62766203703703705</c:v>
                </c:pt>
                <c:pt idx="651">
                  <c:v>0.62767361111111108</c:v>
                </c:pt>
                <c:pt idx="652">
                  <c:v>0.62768518518518512</c:v>
                </c:pt>
                <c:pt idx="653">
                  <c:v>0.62769675925925927</c:v>
                </c:pt>
                <c:pt idx="654">
                  <c:v>0.62770833333333331</c:v>
                </c:pt>
                <c:pt idx="655">
                  <c:v>0.62771990740740746</c:v>
                </c:pt>
                <c:pt idx="656">
                  <c:v>0.6277314814814815</c:v>
                </c:pt>
                <c:pt idx="657">
                  <c:v>0.62774305555555554</c:v>
                </c:pt>
                <c:pt idx="658">
                  <c:v>0.62775462962962958</c:v>
                </c:pt>
                <c:pt idx="659">
                  <c:v>0.62776620370370373</c:v>
                </c:pt>
                <c:pt idx="660">
                  <c:v>0.62777777777777777</c:v>
                </c:pt>
                <c:pt idx="661">
                  <c:v>0.62778935185185192</c:v>
                </c:pt>
                <c:pt idx="662">
                  <c:v>0.62780092592592596</c:v>
                </c:pt>
                <c:pt idx="663">
                  <c:v>0.6278125</c:v>
                </c:pt>
                <c:pt idx="664">
                  <c:v>0.62782407407407403</c:v>
                </c:pt>
                <c:pt idx="665">
                  <c:v>0.62783564814814818</c:v>
                </c:pt>
                <c:pt idx="666">
                  <c:v>0.62784722222222222</c:v>
                </c:pt>
                <c:pt idx="667">
                  <c:v>0.62785879629629626</c:v>
                </c:pt>
                <c:pt idx="668">
                  <c:v>0.62787037037037041</c:v>
                </c:pt>
                <c:pt idx="669">
                  <c:v>0.62788194444444445</c:v>
                </c:pt>
                <c:pt idx="670">
                  <c:v>0.62789351851851849</c:v>
                </c:pt>
                <c:pt idx="671">
                  <c:v>0.62790509259259253</c:v>
                </c:pt>
                <c:pt idx="672">
                  <c:v>0.62791666666666668</c:v>
                </c:pt>
                <c:pt idx="673">
                  <c:v>0.62792824074074072</c:v>
                </c:pt>
                <c:pt idx="674">
                  <c:v>0.62793981481481487</c:v>
                </c:pt>
                <c:pt idx="675">
                  <c:v>0.62795138888888891</c:v>
                </c:pt>
                <c:pt idx="676">
                  <c:v>0.62796296296296295</c:v>
                </c:pt>
                <c:pt idx="677">
                  <c:v>0.62797453703703698</c:v>
                </c:pt>
                <c:pt idx="678">
                  <c:v>0.62798611111111113</c:v>
                </c:pt>
                <c:pt idx="679">
                  <c:v>0.62799768518518517</c:v>
                </c:pt>
                <c:pt idx="680">
                  <c:v>0.62800925925925932</c:v>
                </c:pt>
                <c:pt idx="681">
                  <c:v>0.62802083333333336</c:v>
                </c:pt>
                <c:pt idx="682">
                  <c:v>0.6280324074074074</c:v>
                </c:pt>
                <c:pt idx="683">
                  <c:v>0.62804398148148144</c:v>
                </c:pt>
                <c:pt idx="684">
                  <c:v>0.62805555555555559</c:v>
                </c:pt>
                <c:pt idx="685">
                  <c:v>0.62806712962962963</c:v>
                </c:pt>
                <c:pt idx="686">
                  <c:v>0.62807870370370367</c:v>
                </c:pt>
                <c:pt idx="687">
                  <c:v>0.62809027777777782</c:v>
                </c:pt>
                <c:pt idx="688">
                  <c:v>0.62810185185185186</c:v>
                </c:pt>
                <c:pt idx="689">
                  <c:v>0.62811342592592589</c:v>
                </c:pt>
                <c:pt idx="690">
                  <c:v>0.62812499999999993</c:v>
                </c:pt>
                <c:pt idx="691">
                  <c:v>0.62813657407407408</c:v>
                </c:pt>
                <c:pt idx="692">
                  <c:v>0.62814814814814812</c:v>
                </c:pt>
                <c:pt idx="693">
                  <c:v>0.62815972222222227</c:v>
                </c:pt>
                <c:pt idx="694">
                  <c:v>0.62817129629629631</c:v>
                </c:pt>
                <c:pt idx="695">
                  <c:v>0.62818287037037035</c:v>
                </c:pt>
                <c:pt idx="696">
                  <c:v>0.62819444444444439</c:v>
                </c:pt>
                <c:pt idx="697">
                  <c:v>0.62820601851851854</c:v>
                </c:pt>
                <c:pt idx="698">
                  <c:v>0.62821759259259258</c:v>
                </c:pt>
                <c:pt idx="699">
                  <c:v>0.62822916666666673</c:v>
                </c:pt>
                <c:pt idx="700">
                  <c:v>0.62824074074074077</c:v>
                </c:pt>
                <c:pt idx="701">
                  <c:v>0.62825231481481481</c:v>
                </c:pt>
                <c:pt idx="702">
                  <c:v>0.62826388888888884</c:v>
                </c:pt>
                <c:pt idx="703">
                  <c:v>0.62827546296296299</c:v>
                </c:pt>
                <c:pt idx="704">
                  <c:v>0.62828703703703703</c:v>
                </c:pt>
                <c:pt idx="705">
                  <c:v>0.62829861111111118</c:v>
                </c:pt>
                <c:pt idx="706">
                  <c:v>0.62831018518518522</c:v>
                </c:pt>
                <c:pt idx="707">
                  <c:v>0.62832175925925926</c:v>
                </c:pt>
                <c:pt idx="708">
                  <c:v>0.6283333333333333</c:v>
                </c:pt>
                <c:pt idx="709">
                  <c:v>0.62834490740740734</c:v>
                </c:pt>
                <c:pt idx="710">
                  <c:v>0.62835648148148149</c:v>
                </c:pt>
                <c:pt idx="711">
                  <c:v>0.62836805555555553</c:v>
                </c:pt>
                <c:pt idx="712">
                  <c:v>0.62837962962962968</c:v>
                </c:pt>
                <c:pt idx="713">
                  <c:v>0.62839120370370372</c:v>
                </c:pt>
                <c:pt idx="714">
                  <c:v>0.62840277777777775</c:v>
                </c:pt>
                <c:pt idx="715">
                  <c:v>0.62841435185185179</c:v>
                </c:pt>
                <c:pt idx="716">
                  <c:v>0.62842592592592594</c:v>
                </c:pt>
                <c:pt idx="717">
                  <c:v>0.62843749999999998</c:v>
                </c:pt>
                <c:pt idx="718">
                  <c:v>0.62844907407407413</c:v>
                </c:pt>
                <c:pt idx="719">
                  <c:v>0.62846064814814817</c:v>
                </c:pt>
                <c:pt idx="720">
                  <c:v>0.62847222222222221</c:v>
                </c:pt>
                <c:pt idx="721">
                  <c:v>0.62848379629629625</c:v>
                </c:pt>
                <c:pt idx="722">
                  <c:v>0.6284953703703704</c:v>
                </c:pt>
                <c:pt idx="723">
                  <c:v>0.62850694444444444</c:v>
                </c:pt>
                <c:pt idx="724">
                  <c:v>0.62851851851851859</c:v>
                </c:pt>
                <c:pt idx="725">
                  <c:v>0.62853009259259263</c:v>
                </c:pt>
                <c:pt idx="726">
                  <c:v>0.62854166666666667</c:v>
                </c:pt>
                <c:pt idx="727">
                  <c:v>0.6285532407407407</c:v>
                </c:pt>
                <c:pt idx="728">
                  <c:v>0.62856481481481474</c:v>
                </c:pt>
                <c:pt idx="729">
                  <c:v>0.62857638888888889</c:v>
                </c:pt>
                <c:pt idx="730">
                  <c:v>0.62858796296296293</c:v>
                </c:pt>
                <c:pt idx="731">
                  <c:v>0.62859953703703708</c:v>
                </c:pt>
                <c:pt idx="732">
                  <c:v>0.62861111111111112</c:v>
                </c:pt>
                <c:pt idx="733">
                  <c:v>0.62862268518518516</c:v>
                </c:pt>
                <c:pt idx="734">
                  <c:v>0.6286342592592592</c:v>
                </c:pt>
                <c:pt idx="735">
                  <c:v>0.62864583333333335</c:v>
                </c:pt>
                <c:pt idx="736">
                  <c:v>0.62865740740740739</c:v>
                </c:pt>
                <c:pt idx="737">
                  <c:v>0.62866898148148154</c:v>
                </c:pt>
                <c:pt idx="738">
                  <c:v>0.62868055555555558</c:v>
                </c:pt>
                <c:pt idx="739">
                  <c:v>0.62869212962962961</c:v>
                </c:pt>
                <c:pt idx="740">
                  <c:v>0.62870370370370365</c:v>
                </c:pt>
                <c:pt idx="741">
                  <c:v>0.6287152777777778</c:v>
                </c:pt>
                <c:pt idx="742">
                  <c:v>0.62872685185185184</c:v>
                </c:pt>
                <c:pt idx="743">
                  <c:v>0.62873842592592599</c:v>
                </c:pt>
                <c:pt idx="744">
                  <c:v>0.62875000000000003</c:v>
                </c:pt>
                <c:pt idx="745">
                  <c:v>0.62876157407407407</c:v>
                </c:pt>
                <c:pt idx="746">
                  <c:v>0.62877314814814811</c:v>
                </c:pt>
                <c:pt idx="747">
                  <c:v>0.62878472222222226</c:v>
                </c:pt>
                <c:pt idx="748">
                  <c:v>0.6287962962962963</c:v>
                </c:pt>
                <c:pt idx="749">
                  <c:v>0.62880787037037034</c:v>
                </c:pt>
                <c:pt idx="750">
                  <c:v>0.62881944444444449</c:v>
                </c:pt>
                <c:pt idx="751">
                  <c:v>0.62883101851851853</c:v>
                </c:pt>
                <c:pt idx="752">
                  <c:v>0.62884259259259256</c:v>
                </c:pt>
                <c:pt idx="753">
                  <c:v>0.6288541666666666</c:v>
                </c:pt>
                <c:pt idx="754">
                  <c:v>0.62886574074074075</c:v>
                </c:pt>
                <c:pt idx="755">
                  <c:v>0.62887731481481479</c:v>
                </c:pt>
                <c:pt idx="756">
                  <c:v>0.62888888888888894</c:v>
                </c:pt>
                <c:pt idx="757">
                  <c:v>0.62890046296296298</c:v>
                </c:pt>
                <c:pt idx="758">
                  <c:v>0.62891203703703702</c:v>
                </c:pt>
                <c:pt idx="759">
                  <c:v>0.62892361111111106</c:v>
                </c:pt>
                <c:pt idx="760">
                  <c:v>0.62893518518518521</c:v>
                </c:pt>
                <c:pt idx="761">
                  <c:v>0.62894675925925925</c:v>
                </c:pt>
                <c:pt idx="762">
                  <c:v>0.6289583333333334</c:v>
                </c:pt>
                <c:pt idx="763">
                  <c:v>0.62896990740740744</c:v>
                </c:pt>
                <c:pt idx="764">
                  <c:v>0.62898148148148147</c:v>
                </c:pt>
                <c:pt idx="765">
                  <c:v>0.62899305555555551</c:v>
                </c:pt>
                <c:pt idx="766">
                  <c:v>0.62900462962962966</c:v>
                </c:pt>
                <c:pt idx="767">
                  <c:v>0.6290162037037037</c:v>
                </c:pt>
                <c:pt idx="768">
                  <c:v>0.62902777777777774</c:v>
                </c:pt>
                <c:pt idx="769">
                  <c:v>0.62903935185185189</c:v>
                </c:pt>
                <c:pt idx="770">
                  <c:v>0.62905092592592593</c:v>
                </c:pt>
                <c:pt idx="771">
                  <c:v>0.62906249999999997</c:v>
                </c:pt>
                <c:pt idx="772">
                  <c:v>0.62907407407407401</c:v>
                </c:pt>
                <c:pt idx="773">
                  <c:v>0.62908564814814816</c:v>
                </c:pt>
                <c:pt idx="774">
                  <c:v>0.6290972222222222</c:v>
                </c:pt>
                <c:pt idx="775">
                  <c:v>0.62910879629629635</c:v>
                </c:pt>
                <c:pt idx="776">
                  <c:v>0.62912037037037039</c:v>
                </c:pt>
                <c:pt idx="777">
                  <c:v>0.62913194444444442</c:v>
                </c:pt>
                <c:pt idx="778">
                  <c:v>0.62914351851851846</c:v>
                </c:pt>
                <c:pt idx="779">
                  <c:v>0.62915509259259261</c:v>
                </c:pt>
                <c:pt idx="780">
                  <c:v>0.62916666666666665</c:v>
                </c:pt>
                <c:pt idx="781">
                  <c:v>0.6291782407407408</c:v>
                </c:pt>
                <c:pt idx="782">
                  <c:v>0.62918981481481484</c:v>
                </c:pt>
                <c:pt idx="783">
                  <c:v>0.62920138888888888</c:v>
                </c:pt>
                <c:pt idx="784">
                  <c:v>0.62921296296296292</c:v>
                </c:pt>
                <c:pt idx="785">
                  <c:v>0.62922453703703707</c:v>
                </c:pt>
                <c:pt idx="786">
                  <c:v>0.62923611111111111</c:v>
                </c:pt>
                <c:pt idx="787">
                  <c:v>0.62924768518518526</c:v>
                </c:pt>
                <c:pt idx="788">
                  <c:v>0.6292592592592593</c:v>
                </c:pt>
                <c:pt idx="789">
                  <c:v>0.62927083333333333</c:v>
                </c:pt>
                <c:pt idx="790">
                  <c:v>0.62928240740740737</c:v>
                </c:pt>
                <c:pt idx="791">
                  <c:v>0.62929398148148141</c:v>
                </c:pt>
                <c:pt idx="792">
                  <c:v>0.62930555555555556</c:v>
                </c:pt>
                <c:pt idx="793">
                  <c:v>0.6293171296296296</c:v>
                </c:pt>
                <c:pt idx="794">
                  <c:v>0.62932870370370375</c:v>
                </c:pt>
                <c:pt idx="795">
                  <c:v>0.62934027777777779</c:v>
                </c:pt>
                <c:pt idx="796">
                  <c:v>0.62935185185185183</c:v>
                </c:pt>
                <c:pt idx="797">
                  <c:v>0.62936342592592587</c:v>
                </c:pt>
                <c:pt idx="798">
                  <c:v>0.62937500000000002</c:v>
                </c:pt>
                <c:pt idx="799">
                  <c:v>0.62938657407407406</c:v>
                </c:pt>
                <c:pt idx="800">
                  <c:v>0.62939814814814821</c:v>
                </c:pt>
                <c:pt idx="801">
                  <c:v>0.62940972222222225</c:v>
                </c:pt>
                <c:pt idx="802">
                  <c:v>0.62942129629629628</c:v>
                </c:pt>
                <c:pt idx="803">
                  <c:v>0.62943287037037032</c:v>
                </c:pt>
                <c:pt idx="804">
                  <c:v>0.62944444444444447</c:v>
                </c:pt>
                <c:pt idx="805">
                  <c:v>0.62945601851851851</c:v>
                </c:pt>
                <c:pt idx="806">
                  <c:v>0.62946759259259266</c:v>
                </c:pt>
                <c:pt idx="807">
                  <c:v>0.6294791666666667</c:v>
                </c:pt>
                <c:pt idx="808">
                  <c:v>0.62949074074074074</c:v>
                </c:pt>
                <c:pt idx="809">
                  <c:v>0.62950231481481478</c:v>
                </c:pt>
                <c:pt idx="810">
                  <c:v>0.62951388888888882</c:v>
                </c:pt>
                <c:pt idx="811">
                  <c:v>0.62952546296296297</c:v>
                </c:pt>
                <c:pt idx="812">
                  <c:v>0.62953703703703701</c:v>
                </c:pt>
                <c:pt idx="813">
                  <c:v>0.62954861111111116</c:v>
                </c:pt>
                <c:pt idx="814">
                  <c:v>0.62956018518518519</c:v>
                </c:pt>
                <c:pt idx="815">
                  <c:v>0.62957175925925923</c:v>
                </c:pt>
                <c:pt idx="816">
                  <c:v>0.62958333333333327</c:v>
                </c:pt>
                <c:pt idx="817">
                  <c:v>0.62959490740740742</c:v>
                </c:pt>
                <c:pt idx="818">
                  <c:v>0.62960648148148146</c:v>
                </c:pt>
                <c:pt idx="819">
                  <c:v>0.62961805555555561</c:v>
                </c:pt>
                <c:pt idx="820">
                  <c:v>0.62962962962962965</c:v>
                </c:pt>
                <c:pt idx="821">
                  <c:v>0.62964120370370369</c:v>
                </c:pt>
                <c:pt idx="822">
                  <c:v>0.62965277777777773</c:v>
                </c:pt>
                <c:pt idx="823">
                  <c:v>0.62966435185185188</c:v>
                </c:pt>
                <c:pt idx="824">
                  <c:v>0.62967592592592592</c:v>
                </c:pt>
                <c:pt idx="825">
                  <c:v>0.62968750000000007</c:v>
                </c:pt>
                <c:pt idx="826">
                  <c:v>0.62969907407407411</c:v>
                </c:pt>
                <c:pt idx="827">
                  <c:v>0.62971064814814814</c:v>
                </c:pt>
                <c:pt idx="828">
                  <c:v>0.62972222222222218</c:v>
                </c:pt>
                <c:pt idx="829">
                  <c:v>0.62973379629629633</c:v>
                </c:pt>
                <c:pt idx="830">
                  <c:v>0.62974537037037037</c:v>
                </c:pt>
                <c:pt idx="831">
                  <c:v>0.62975694444444441</c:v>
                </c:pt>
                <c:pt idx="832">
                  <c:v>0.62976851851851856</c:v>
                </c:pt>
                <c:pt idx="833">
                  <c:v>0.6297800925925926</c:v>
                </c:pt>
                <c:pt idx="834">
                  <c:v>0.62979166666666664</c:v>
                </c:pt>
                <c:pt idx="835">
                  <c:v>0.62980324074074068</c:v>
                </c:pt>
                <c:pt idx="836">
                  <c:v>0.62981481481481483</c:v>
                </c:pt>
                <c:pt idx="837">
                  <c:v>0.62982638888888887</c:v>
                </c:pt>
                <c:pt idx="838">
                  <c:v>0.62983796296296302</c:v>
                </c:pt>
                <c:pt idx="839">
                  <c:v>0.62984953703703705</c:v>
                </c:pt>
                <c:pt idx="840">
                  <c:v>0.62986111111111109</c:v>
                </c:pt>
                <c:pt idx="841">
                  <c:v>0.62987268518518513</c:v>
                </c:pt>
                <c:pt idx="842">
                  <c:v>0.62988425925925928</c:v>
                </c:pt>
                <c:pt idx="843">
                  <c:v>0.62989583333333332</c:v>
                </c:pt>
                <c:pt idx="844">
                  <c:v>0.62990740740740747</c:v>
                </c:pt>
                <c:pt idx="845">
                  <c:v>0.62991898148148151</c:v>
                </c:pt>
                <c:pt idx="846">
                  <c:v>0.62993055555555555</c:v>
                </c:pt>
                <c:pt idx="847">
                  <c:v>0.62994212962962959</c:v>
                </c:pt>
                <c:pt idx="848">
                  <c:v>0.62995370370370374</c:v>
                </c:pt>
                <c:pt idx="849">
                  <c:v>0.62996527777777778</c:v>
                </c:pt>
                <c:pt idx="850">
                  <c:v>0.62997685185185182</c:v>
                </c:pt>
                <c:pt idx="851">
                  <c:v>0.62998842592592597</c:v>
                </c:pt>
                <c:pt idx="852">
                  <c:v>0.63</c:v>
                </c:pt>
                <c:pt idx="853">
                  <c:v>0.63001157407407404</c:v>
                </c:pt>
                <c:pt idx="854">
                  <c:v>0.63002314814814808</c:v>
                </c:pt>
                <c:pt idx="855">
                  <c:v>0.63003472222222223</c:v>
                </c:pt>
                <c:pt idx="856">
                  <c:v>0.63004629629629627</c:v>
                </c:pt>
                <c:pt idx="857">
                  <c:v>0.63005787037037042</c:v>
                </c:pt>
                <c:pt idx="858">
                  <c:v>0.63006944444444446</c:v>
                </c:pt>
                <c:pt idx="859">
                  <c:v>0.6300810185185185</c:v>
                </c:pt>
                <c:pt idx="860">
                  <c:v>0.63009259259259254</c:v>
                </c:pt>
                <c:pt idx="861">
                  <c:v>0.63010416666666669</c:v>
                </c:pt>
                <c:pt idx="862">
                  <c:v>0.63011574074074073</c:v>
                </c:pt>
                <c:pt idx="863">
                  <c:v>0.63012731481481488</c:v>
                </c:pt>
                <c:pt idx="864">
                  <c:v>0.63013888888888892</c:v>
                </c:pt>
                <c:pt idx="865">
                  <c:v>0.63015046296296295</c:v>
                </c:pt>
                <c:pt idx="866">
                  <c:v>0.63016203703703699</c:v>
                </c:pt>
                <c:pt idx="867">
                  <c:v>0.63017361111111114</c:v>
                </c:pt>
                <c:pt idx="868">
                  <c:v>0.63018518518518518</c:v>
                </c:pt>
                <c:pt idx="869">
                  <c:v>0.63019675925925933</c:v>
                </c:pt>
                <c:pt idx="870">
                  <c:v>0.63020833333333337</c:v>
                </c:pt>
                <c:pt idx="871">
                  <c:v>0.63021990740740741</c:v>
                </c:pt>
                <c:pt idx="872">
                  <c:v>0.63023148148148145</c:v>
                </c:pt>
                <c:pt idx="873">
                  <c:v>0.63024305555555549</c:v>
                </c:pt>
                <c:pt idx="874">
                  <c:v>0.63025462962962964</c:v>
                </c:pt>
                <c:pt idx="875">
                  <c:v>0.63026620370370368</c:v>
                </c:pt>
                <c:pt idx="876">
                  <c:v>0.63027777777777783</c:v>
                </c:pt>
                <c:pt idx="877">
                  <c:v>0.63028935185185186</c:v>
                </c:pt>
                <c:pt idx="878">
                  <c:v>0.6303009259259259</c:v>
                </c:pt>
                <c:pt idx="879">
                  <c:v>0.63031249999999994</c:v>
                </c:pt>
                <c:pt idx="880">
                  <c:v>0.63032407407407409</c:v>
                </c:pt>
                <c:pt idx="881">
                  <c:v>0.63033564814814813</c:v>
                </c:pt>
                <c:pt idx="882">
                  <c:v>0.63034722222222228</c:v>
                </c:pt>
                <c:pt idx="883">
                  <c:v>0.63035879629629632</c:v>
                </c:pt>
                <c:pt idx="884">
                  <c:v>0.63037037037037036</c:v>
                </c:pt>
                <c:pt idx="885">
                  <c:v>0.6303819444444444</c:v>
                </c:pt>
                <c:pt idx="886">
                  <c:v>0.63039351851851855</c:v>
                </c:pt>
                <c:pt idx="887">
                  <c:v>0.63040509259259259</c:v>
                </c:pt>
                <c:pt idx="888">
                  <c:v>0.63041666666666674</c:v>
                </c:pt>
                <c:pt idx="889">
                  <c:v>0.63042824074074078</c:v>
                </c:pt>
                <c:pt idx="890">
                  <c:v>0.63043981481481481</c:v>
                </c:pt>
                <c:pt idx="891">
                  <c:v>0.63045138888888885</c:v>
                </c:pt>
                <c:pt idx="892">
                  <c:v>0.63046296296296289</c:v>
                </c:pt>
                <c:pt idx="893">
                  <c:v>0.63047453703703704</c:v>
                </c:pt>
                <c:pt idx="894">
                  <c:v>0.63048611111111108</c:v>
                </c:pt>
                <c:pt idx="895">
                  <c:v>0.63049768518518523</c:v>
                </c:pt>
                <c:pt idx="896">
                  <c:v>0.63050925925925927</c:v>
                </c:pt>
                <c:pt idx="897">
                  <c:v>0.63052083333333331</c:v>
                </c:pt>
                <c:pt idx="898">
                  <c:v>0.63053240740740735</c:v>
                </c:pt>
                <c:pt idx="899">
                  <c:v>0.6305439814814815</c:v>
                </c:pt>
                <c:pt idx="900">
                  <c:v>0.63055555555555554</c:v>
                </c:pt>
                <c:pt idx="901">
                  <c:v>0.63056712962962969</c:v>
                </c:pt>
                <c:pt idx="902">
                  <c:v>0.63057870370370372</c:v>
                </c:pt>
                <c:pt idx="903">
                  <c:v>0.63059027777777776</c:v>
                </c:pt>
                <c:pt idx="904">
                  <c:v>0.6306018518518518</c:v>
                </c:pt>
                <c:pt idx="905">
                  <c:v>0.63061342592592595</c:v>
                </c:pt>
                <c:pt idx="906">
                  <c:v>0.63062499999999999</c:v>
                </c:pt>
                <c:pt idx="907">
                  <c:v>0.63063657407407414</c:v>
                </c:pt>
                <c:pt idx="908">
                  <c:v>0.63064814814814818</c:v>
                </c:pt>
                <c:pt idx="909">
                  <c:v>0.63065972222222222</c:v>
                </c:pt>
                <c:pt idx="910">
                  <c:v>0.63067129629629626</c:v>
                </c:pt>
                <c:pt idx="911">
                  <c:v>0.6306828703703703</c:v>
                </c:pt>
                <c:pt idx="912">
                  <c:v>0.63069444444444445</c:v>
                </c:pt>
                <c:pt idx="913">
                  <c:v>0.63070601851851849</c:v>
                </c:pt>
                <c:pt idx="914">
                  <c:v>0.63071759259259264</c:v>
                </c:pt>
                <c:pt idx="915">
                  <c:v>0.63072916666666667</c:v>
                </c:pt>
                <c:pt idx="916">
                  <c:v>0.63074074074074071</c:v>
                </c:pt>
                <c:pt idx="917">
                  <c:v>0.63075231481481475</c:v>
                </c:pt>
                <c:pt idx="918">
                  <c:v>0.6307638888888889</c:v>
                </c:pt>
                <c:pt idx="919">
                  <c:v>0.63077546296296294</c:v>
                </c:pt>
                <c:pt idx="920">
                  <c:v>0.63078703703703709</c:v>
                </c:pt>
                <c:pt idx="921">
                  <c:v>0.63079861111111113</c:v>
                </c:pt>
                <c:pt idx="922">
                  <c:v>0.63081018518518517</c:v>
                </c:pt>
                <c:pt idx="923">
                  <c:v>0.63082175925925921</c:v>
                </c:pt>
                <c:pt idx="924">
                  <c:v>0.63083333333333336</c:v>
                </c:pt>
                <c:pt idx="925">
                  <c:v>0.6308449074074074</c:v>
                </c:pt>
                <c:pt idx="926">
                  <c:v>0.63085648148148155</c:v>
                </c:pt>
                <c:pt idx="927">
                  <c:v>0.63086805555555558</c:v>
                </c:pt>
                <c:pt idx="928">
                  <c:v>0.63087962962962962</c:v>
                </c:pt>
                <c:pt idx="929">
                  <c:v>0.63089120370370366</c:v>
                </c:pt>
                <c:pt idx="930">
                  <c:v>0.63090277777777781</c:v>
                </c:pt>
                <c:pt idx="931">
                  <c:v>0.63091435185185185</c:v>
                </c:pt>
                <c:pt idx="932">
                  <c:v>0.63092592592592589</c:v>
                </c:pt>
                <c:pt idx="933">
                  <c:v>0.63093750000000004</c:v>
                </c:pt>
                <c:pt idx="934">
                  <c:v>0.63094907407407408</c:v>
                </c:pt>
                <c:pt idx="935">
                  <c:v>0.63096064814814812</c:v>
                </c:pt>
                <c:pt idx="936">
                  <c:v>0.63097222222222216</c:v>
                </c:pt>
                <c:pt idx="937">
                  <c:v>0.63098379629629631</c:v>
                </c:pt>
                <c:pt idx="938">
                  <c:v>0.63099537037037035</c:v>
                </c:pt>
                <c:pt idx="939">
                  <c:v>0.6310069444444445</c:v>
                </c:pt>
                <c:pt idx="940">
                  <c:v>0.63101851851851853</c:v>
                </c:pt>
                <c:pt idx="941">
                  <c:v>0.63103009259259257</c:v>
                </c:pt>
                <c:pt idx="942">
                  <c:v>0.63104166666666661</c:v>
                </c:pt>
                <c:pt idx="943">
                  <c:v>0.63105324074074076</c:v>
                </c:pt>
                <c:pt idx="944">
                  <c:v>0.6310648148148148</c:v>
                </c:pt>
                <c:pt idx="945">
                  <c:v>0.63107638888888895</c:v>
                </c:pt>
                <c:pt idx="946">
                  <c:v>0.63108796296296299</c:v>
                </c:pt>
                <c:pt idx="947">
                  <c:v>0.63109953703703703</c:v>
                </c:pt>
                <c:pt idx="948">
                  <c:v>0.63111111111111107</c:v>
                </c:pt>
                <c:pt idx="949">
                  <c:v>0.63112268518518522</c:v>
                </c:pt>
                <c:pt idx="950">
                  <c:v>0.63113425925925926</c:v>
                </c:pt>
                <c:pt idx="951">
                  <c:v>0.63114583333333341</c:v>
                </c:pt>
                <c:pt idx="952">
                  <c:v>0.63115740740740744</c:v>
                </c:pt>
                <c:pt idx="953">
                  <c:v>0.63116898148148148</c:v>
                </c:pt>
                <c:pt idx="954">
                  <c:v>0.63118055555555552</c:v>
                </c:pt>
                <c:pt idx="955">
                  <c:v>0.63119212962962956</c:v>
                </c:pt>
                <c:pt idx="956">
                  <c:v>0.63120370370370371</c:v>
                </c:pt>
                <c:pt idx="957">
                  <c:v>0.63121527777777775</c:v>
                </c:pt>
                <c:pt idx="958">
                  <c:v>0.6312268518518519</c:v>
                </c:pt>
                <c:pt idx="959">
                  <c:v>0.63123842592592594</c:v>
                </c:pt>
                <c:pt idx="960">
                  <c:v>0.63124999999999998</c:v>
                </c:pt>
                <c:pt idx="961">
                  <c:v>0.63126157407407402</c:v>
                </c:pt>
                <c:pt idx="962">
                  <c:v>0.63127314814814817</c:v>
                </c:pt>
                <c:pt idx="963">
                  <c:v>0.63128472222222221</c:v>
                </c:pt>
                <c:pt idx="964">
                  <c:v>0.63129629629629636</c:v>
                </c:pt>
                <c:pt idx="965">
                  <c:v>0.63130787037037039</c:v>
                </c:pt>
                <c:pt idx="966">
                  <c:v>0.63131944444444443</c:v>
                </c:pt>
                <c:pt idx="967">
                  <c:v>0.63133101851851847</c:v>
                </c:pt>
                <c:pt idx="968">
                  <c:v>0.63134259259259262</c:v>
                </c:pt>
                <c:pt idx="969">
                  <c:v>0.63135416666666666</c:v>
                </c:pt>
                <c:pt idx="970">
                  <c:v>0.63136574074074081</c:v>
                </c:pt>
                <c:pt idx="971">
                  <c:v>0.63137731481481485</c:v>
                </c:pt>
                <c:pt idx="972">
                  <c:v>0.63138888888888889</c:v>
                </c:pt>
                <c:pt idx="973">
                  <c:v>0.63140046296296293</c:v>
                </c:pt>
                <c:pt idx="974">
                  <c:v>0.63141203703703697</c:v>
                </c:pt>
                <c:pt idx="975">
                  <c:v>0.63142361111111112</c:v>
                </c:pt>
                <c:pt idx="976">
                  <c:v>0.63143518518518515</c:v>
                </c:pt>
                <c:pt idx="977">
                  <c:v>0.6314467592592593</c:v>
                </c:pt>
                <c:pt idx="978">
                  <c:v>0.63145833333333334</c:v>
                </c:pt>
                <c:pt idx="979">
                  <c:v>0.63146990740740738</c:v>
                </c:pt>
                <c:pt idx="980">
                  <c:v>0.63148148148148142</c:v>
                </c:pt>
                <c:pt idx="981">
                  <c:v>0.63149305555555557</c:v>
                </c:pt>
                <c:pt idx="982">
                  <c:v>0.63150462962962961</c:v>
                </c:pt>
                <c:pt idx="983">
                  <c:v>0.63151620370370376</c:v>
                </c:pt>
                <c:pt idx="984">
                  <c:v>0.6315277777777778</c:v>
                </c:pt>
                <c:pt idx="985">
                  <c:v>0.63153935185185184</c:v>
                </c:pt>
                <c:pt idx="986">
                  <c:v>0.63155092592592588</c:v>
                </c:pt>
                <c:pt idx="987">
                  <c:v>0.63156250000000003</c:v>
                </c:pt>
                <c:pt idx="988">
                  <c:v>0.63157407407407407</c:v>
                </c:pt>
                <c:pt idx="989">
                  <c:v>0.63158564814814822</c:v>
                </c:pt>
                <c:pt idx="990">
                  <c:v>0.63159722222222225</c:v>
                </c:pt>
                <c:pt idx="991">
                  <c:v>0.63160879629629629</c:v>
                </c:pt>
                <c:pt idx="992">
                  <c:v>0.63162037037037033</c:v>
                </c:pt>
                <c:pt idx="993">
                  <c:v>0.63163194444444448</c:v>
                </c:pt>
                <c:pt idx="994">
                  <c:v>0.63164351851851852</c:v>
                </c:pt>
                <c:pt idx="995">
                  <c:v>0.63165509259259256</c:v>
                </c:pt>
                <c:pt idx="996">
                  <c:v>0.63166666666666671</c:v>
                </c:pt>
                <c:pt idx="997">
                  <c:v>0.63167824074074075</c:v>
                </c:pt>
                <c:pt idx="998">
                  <c:v>0.63168981481481479</c:v>
                </c:pt>
                <c:pt idx="999">
                  <c:v>0.63170138888888883</c:v>
                </c:pt>
                <c:pt idx="1000">
                  <c:v>0.63171296296296298</c:v>
                </c:pt>
                <c:pt idx="1001">
                  <c:v>0.63172453703703701</c:v>
                </c:pt>
                <c:pt idx="1002">
                  <c:v>0.63173611111111116</c:v>
                </c:pt>
                <c:pt idx="1003">
                  <c:v>0.6317476851851852</c:v>
                </c:pt>
                <c:pt idx="1004">
                  <c:v>0.63175925925925924</c:v>
                </c:pt>
                <c:pt idx="1005">
                  <c:v>0.63177083333333328</c:v>
                </c:pt>
                <c:pt idx="1006">
                  <c:v>0.63178240740740743</c:v>
                </c:pt>
                <c:pt idx="1007">
                  <c:v>0.63179398148148147</c:v>
                </c:pt>
                <c:pt idx="1008">
                  <c:v>0.63180555555555562</c:v>
                </c:pt>
                <c:pt idx="1009">
                  <c:v>0.63181712962962966</c:v>
                </c:pt>
                <c:pt idx="1010">
                  <c:v>0.6318287037037037</c:v>
                </c:pt>
                <c:pt idx="1011">
                  <c:v>0.63184027777777774</c:v>
                </c:pt>
                <c:pt idx="1012">
                  <c:v>0.63185185185185189</c:v>
                </c:pt>
                <c:pt idx="1013">
                  <c:v>0.63186342592592593</c:v>
                </c:pt>
                <c:pt idx="1014">
                  <c:v>0.63187499999999996</c:v>
                </c:pt>
                <c:pt idx="1015">
                  <c:v>0.63188657407407411</c:v>
                </c:pt>
                <c:pt idx="1016">
                  <c:v>0.63189814814814815</c:v>
                </c:pt>
                <c:pt idx="1017">
                  <c:v>0.63190972222222219</c:v>
                </c:pt>
                <c:pt idx="1018">
                  <c:v>0.63192129629629623</c:v>
                </c:pt>
                <c:pt idx="1019">
                  <c:v>0.63193287037037038</c:v>
                </c:pt>
                <c:pt idx="1020">
                  <c:v>0.63194444444444442</c:v>
                </c:pt>
                <c:pt idx="1021">
                  <c:v>0.63195601851851857</c:v>
                </c:pt>
                <c:pt idx="1022">
                  <c:v>0.63196759259259261</c:v>
                </c:pt>
                <c:pt idx="1023">
                  <c:v>0.63197916666666665</c:v>
                </c:pt>
                <c:pt idx="1024">
                  <c:v>0.63199074074074069</c:v>
                </c:pt>
                <c:pt idx="1025">
                  <c:v>0.63200231481481484</c:v>
                </c:pt>
                <c:pt idx="1026">
                  <c:v>0.63201388888888888</c:v>
                </c:pt>
                <c:pt idx="1027">
                  <c:v>0.63202546296296302</c:v>
                </c:pt>
                <c:pt idx="1028">
                  <c:v>0.63203703703703706</c:v>
                </c:pt>
                <c:pt idx="1029">
                  <c:v>0.6320486111111111</c:v>
                </c:pt>
                <c:pt idx="1030">
                  <c:v>0.63206018518518514</c:v>
                </c:pt>
                <c:pt idx="1031">
                  <c:v>0.63207175925925929</c:v>
                </c:pt>
                <c:pt idx="1032">
                  <c:v>0.63208333333333333</c:v>
                </c:pt>
                <c:pt idx="1033">
                  <c:v>0.63209490740740748</c:v>
                </c:pt>
                <c:pt idx="1034">
                  <c:v>0.63210648148148152</c:v>
                </c:pt>
                <c:pt idx="1035">
                  <c:v>0.63211805555555556</c:v>
                </c:pt>
                <c:pt idx="1036">
                  <c:v>0.6321296296296296</c:v>
                </c:pt>
                <c:pt idx="1037">
                  <c:v>0.63214120370370364</c:v>
                </c:pt>
                <c:pt idx="1038">
                  <c:v>0.63215277777777779</c:v>
                </c:pt>
                <c:pt idx="1039">
                  <c:v>0.63216435185185182</c:v>
                </c:pt>
                <c:pt idx="1040">
                  <c:v>0.63217592592592597</c:v>
                </c:pt>
                <c:pt idx="1041">
                  <c:v>0.63218750000000001</c:v>
                </c:pt>
                <c:pt idx="1042">
                  <c:v>0.63219907407407405</c:v>
                </c:pt>
                <c:pt idx="1043">
                  <c:v>0.63221064814814809</c:v>
                </c:pt>
                <c:pt idx="1044">
                  <c:v>0.63222222222222224</c:v>
                </c:pt>
                <c:pt idx="1045">
                  <c:v>0.63223379629629628</c:v>
                </c:pt>
                <c:pt idx="1046">
                  <c:v>0.63224537037037043</c:v>
                </c:pt>
                <c:pt idx="1047">
                  <c:v>0.63225694444444447</c:v>
                </c:pt>
                <c:pt idx="1048">
                  <c:v>0.63226851851851851</c:v>
                </c:pt>
                <c:pt idx="1049">
                  <c:v>0.63228009259259255</c:v>
                </c:pt>
                <c:pt idx="1050">
                  <c:v>0.6322916666666667</c:v>
                </c:pt>
                <c:pt idx="1051">
                  <c:v>0.63230324074074074</c:v>
                </c:pt>
                <c:pt idx="1052">
                  <c:v>0.63231481481481489</c:v>
                </c:pt>
                <c:pt idx="1053">
                  <c:v>0.63232638888888892</c:v>
                </c:pt>
                <c:pt idx="1054">
                  <c:v>0.63233796296296296</c:v>
                </c:pt>
                <c:pt idx="1055">
                  <c:v>0.632349537037037</c:v>
                </c:pt>
                <c:pt idx="1056">
                  <c:v>0.63236111111111104</c:v>
                </c:pt>
                <c:pt idx="1057">
                  <c:v>0.63237268518518519</c:v>
                </c:pt>
                <c:pt idx="1058">
                  <c:v>0.63238425925925923</c:v>
                </c:pt>
                <c:pt idx="1059">
                  <c:v>0.63239583333333338</c:v>
                </c:pt>
                <c:pt idx="1060">
                  <c:v>0.63240740740740742</c:v>
                </c:pt>
                <c:pt idx="1061">
                  <c:v>0.63241898148148146</c:v>
                </c:pt>
                <c:pt idx="1062">
                  <c:v>0.6324305555555555</c:v>
                </c:pt>
                <c:pt idx="1063">
                  <c:v>0.63244212962962965</c:v>
                </c:pt>
                <c:pt idx="1064">
                  <c:v>0.63245370370370368</c:v>
                </c:pt>
                <c:pt idx="1065">
                  <c:v>0.63246527777777783</c:v>
                </c:pt>
                <c:pt idx="1066">
                  <c:v>0.63247685185185187</c:v>
                </c:pt>
                <c:pt idx="1067">
                  <c:v>0.63248842592592591</c:v>
                </c:pt>
                <c:pt idx="1068">
                  <c:v>0.63249999999999995</c:v>
                </c:pt>
                <c:pt idx="1069">
                  <c:v>0.6325115740740741</c:v>
                </c:pt>
                <c:pt idx="1070">
                  <c:v>0.63252314814814814</c:v>
                </c:pt>
                <c:pt idx="1071">
                  <c:v>0.63253472222222229</c:v>
                </c:pt>
                <c:pt idx="1072">
                  <c:v>0.63254629629629633</c:v>
                </c:pt>
                <c:pt idx="1073">
                  <c:v>0.63255787037037037</c:v>
                </c:pt>
                <c:pt idx="1074">
                  <c:v>0.63256944444444441</c:v>
                </c:pt>
                <c:pt idx="1075">
                  <c:v>0.63258101851851845</c:v>
                </c:pt>
                <c:pt idx="1076">
                  <c:v>0.6325925925925926</c:v>
                </c:pt>
                <c:pt idx="1077">
                  <c:v>0.63260416666666663</c:v>
                </c:pt>
                <c:pt idx="1078">
                  <c:v>0.63261574074074078</c:v>
                </c:pt>
                <c:pt idx="1079">
                  <c:v>0.63262731481481482</c:v>
                </c:pt>
                <c:pt idx="1080">
                  <c:v>0.63263888888888886</c:v>
                </c:pt>
                <c:pt idx="1081">
                  <c:v>0.6326504629629629</c:v>
                </c:pt>
                <c:pt idx="1082">
                  <c:v>0.63266203703703705</c:v>
                </c:pt>
                <c:pt idx="1083">
                  <c:v>0.63267361111111109</c:v>
                </c:pt>
                <c:pt idx="1084">
                  <c:v>0.63268518518518524</c:v>
                </c:pt>
                <c:pt idx="1085">
                  <c:v>0.63269675925925928</c:v>
                </c:pt>
                <c:pt idx="1086">
                  <c:v>0.63270833333333332</c:v>
                </c:pt>
                <c:pt idx="1087">
                  <c:v>0.63271990740740736</c:v>
                </c:pt>
                <c:pt idx="1088">
                  <c:v>0.63273148148148151</c:v>
                </c:pt>
                <c:pt idx="1089">
                  <c:v>0.63274305555555554</c:v>
                </c:pt>
                <c:pt idx="1090">
                  <c:v>0.63275462962962969</c:v>
                </c:pt>
                <c:pt idx="1091">
                  <c:v>0.63276620370370373</c:v>
                </c:pt>
                <c:pt idx="1092">
                  <c:v>0.63277777777777777</c:v>
                </c:pt>
                <c:pt idx="1093">
                  <c:v>0.63278935185185181</c:v>
                </c:pt>
                <c:pt idx="1094">
                  <c:v>0.63280092592592596</c:v>
                </c:pt>
                <c:pt idx="1095">
                  <c:v>0.6328125</c:v>
                </c:pt>
                <c:pt idx="1096">
                  <c:v>0.63282407407407404</c:v>
                </c:pt>
                <c:pt idx="1097">
                  <c:v>0.63283564814814819</c:v>
                </c:pt>
                <c:pt idx="1098">
                  <c:v>0.63284722222222223</c:v>
                </c:pt>
                <c:pt idx="1099">
                  <c:v>0.63285879629629627</c:v>
                </c:pt>
                <c:pt idx="1100">
                  <c:v>0.63287037037037031</c:v>
                </c:pt>
                <c:pt idx="1101">
                  <c:v>0.63288194444444446</c:v>
                </c:pt>
                <c:pt idx="1102">
                  <c:v>0.63289351851851849</c:v>
                </c:pt>
                <c:pt idx="1103">
                  <c:v>0.63290509259259264</c:v>
                </c:pt>
                <c:pt idx="1104">
                  <c:v>0.63291666666666668</c:v>
                </c:pt>
                <c:pt idx="1105">
                  <c:v>0.63292824074074072</c:v>
                </c:pt>
                <c:pt idx="1106">
                  <c:v>0.63293981481481476</c:v>
                </c:pt>
                <c:pt idx="1107">
                  <c:v>0.63295138888888891</c:v>
                </c:pt>
                <c:pt idx="1108">
                  <c:v>0.63296296296296295</c:v>
                </c:pt>
                <c:pt idx="1109">
                  <c:v>0.6329745370370371</c:v>
                </c:pt>
                <c:pt idx="1110">
                  <c:v>0.63298611111111114</c:v>
                </c:pt>
                <c:pt idx="1111">
                  <c:v>0.63299768518518518</c:v>
                </c:pt>
                <c:pt idx="1112">
                  <c:v>0.63300925925925922</c:v>
                </c:pt>
                <c:pt idx="1113">
                  <c:v>0.63302083333333337</c:v>
                </c:pt>
                <c:pt idx="1114">
                  <c:v>0.6330324074074074</c:v>
                </c:pt>
                <c:pt idx="1115">
                  <c:v>0.63304398148148155</c:v>
                </c:pt>
                <c:pt idx="1116">
                  <c:v>0.63305555555555559</c:v>
                </c:pt>
                <c:pt idx="1117">
                  <c:v>0.63306712962962963</c:v>
                </c:pt>
                <c:pt idx="1118">
                  <c:v>0.63307870370370367</c:v>
                </c:pt>
                <c:pt idx="1119">
                  <c:v>0.63309027777777771</c:v>
                </c:pt>
                <c:pt idx="1120">
                  <c:v>0.63310185185185186</c:v>
                </c:pt>
                <c:pt idx="1121">
                  <c:v>0.6331134259259259</c:v>
                </c:pt>
                <c:pt idx="1122">
                  <c:v>0.63312500000000005</c:v>
                </c:pt>
                <c:pt idx="1123">
                  <c:v>0.63313657407407409</c:v>
                </c:pt>
                <c:pt idx="1124">
                  <c:v>0.63314814814814813</c:v>
                </c:pt>
                <c:pt idx="1125">
                  <c:v>0.63315972222222217</c:v>
                </c:pt>
                <c:pt idx="1126">
                  <c:v>0.63317129629629632</c:v>
                </c:pt>
                <c:pt idx="1127">
                  <c:v>0.63318287037037035</c:v>
                </c:pt>
                <c:pt idx="1128">
                  <c:v>0.6331944444444445</c:v>
                </c:pt>
                <c:pt idx="1129">
                  <c:v>0.63320601851851854</c:v>
                </c:pt>
                <c:pt idx="1130">
                  <c:v>0.63321759259259258</c:v>
                </c:pt>
                <c:pt idx="1131">
                  <c:v>0.63322916666666662</c:v>
                </c:pt>
                <c:pt idx="1132">
                  <c:v>0.63324074074074077</c:v>
                </c:pt>
                <c:pt idx="1133">
                  <c:v>0.63325231481481481</c:v>
                </c:pt>
                <c:pt idx="1134">
                  <c:v>0.63326388888888896</c:v>
                </c:pt>
                <c:pt idx="1135">
                  <c:v>0.633275462962963</c:v>
                </c:pt>
                <c:pt idx="1136">
                  <c:v>0.63328703703703704</c:v>
                </c:pt>
                <c:pt idx="1137">
                  <c:v>0.63329861111111108</c:v>
                </c:pt>
                <c:pt idx="1138">
                  <c:v>0.63331018518518511</c:v>
                </c:pt>
                <c:pt idx="1139">
                  <c:v>0.63332175925925926</c:v>
                </c:pt>
                <c:pt idx="1140">
                  <c:v>0.6333333333333333</c:v>
                </c:pt>
                <c:pt idx="1141">
                  <c:v>0.63334490740740745</c:v>
                </c:pt>
                <c:pt idx="1142">
                  <c:v>0.63335648148148149</c:v>
                </c:pt>
                <c:pt idx="1143">
                  <c:v>0.63336805555555553</c:v>
                </c:pt>
                <c:pt idx="1144">
                  <c:v>0.63337962962962957</c:v>
                </c:pt>
                <c:pt idx="1145">
                  <c:v>0.63339120370370372</c:v>
                </c:pt>
                <c:pt idx="1146">
                  <c:v>0.63340277777777776</c:v>
                </c:pt>
                <c:pt idx="1147">
                  <c:v>0.63341435185185191</c:v>
                </c:pt>
                <c:pt idx="1148">
                  <c:v>0.63342592592592595</c:v>
                </c:pt>
                <c:pt idx="1149">
                  <c:v>0.63343749999999999</c:v>
                </c:pt>
                <c:pt idx="1150">
                  <c:v>0.63344907407407403</c:v>
                </c:pt>
                <c:pt idx="1151">
                  <c:v>0.63346064814814818</c:v>
                </c:pt>
                <c:pt idx="1152">
                  <c:v>0.63347222222222221</c:v>
                </c:pt>
                <c:pt idx="1153">
                  <c:v>0.63348379629629636</c:v>
                </c:pt>
                <c:pt idx="1154">
                  <c:v>0.6334953703703704</c:v>
                </c:pt>
                <c:pt idx="1155">
                  <c:v>0.63350694444444444</c:v>
                </c:pt>
                <c:pt idx="1156">
                  <c:v>0.63351851851851848</c:v>
                </c:pt>
                <c:pt idx="1157">
                  <c:v>0.63353009259259252</c:v>
                </c:pt>
                <c:pt idx="1158">
                  <c:v>0.63354166666666667</c:v>
                </c:pt>
                <c:pt idx="1159">
                  <c:v>0.63355324074074071</c:v>
                </c:pt>
                <c:pt idx="1160">
                  <c:v>0.63356481481481486</c:v>
                </c:pt>
                <c:pt idx="1161">
                  <c:v>0.6335763888888889</c:v>
                </c:pt>
                <c:pt idx="1162">
                  <c:v>0.63358796296296294</c:v>
                </c:pt>
                <c:pt idx="1163">
                  <c:v>0.63359953703703698</c:v>
                </c:pt>
                <c:pt idx="1164">
                  <c:v>0.63361111111111112</c:v>
                </c:pt>
                <c:pt idx="1165">
                  <c:v>0.63362268518518516</c:v>
                </c:pt>
                <c:pt idx="1166">
                  <c:v>0.63363425925925931</c:v>
                </c:pt>
                <c:pt idx="1167">
                  <c:v>0.63364583333333335</c:v>
                </c:pt>
                <c:pt idx="1168">
                  <c:v>0.63365740740740739</c:v>
                </c:pt>
                <c:pt idx="1169">
                  <c:v>0.63366898148148143</c:v>
                </c:pt>
                <c:pt idx="1170">
                  <c:v>0.63368055555555558</c:v>
                </c:pt>
                <c:pt idx="1171">
                  <c:v>0.63369212962962962</c:v>
                </c:pt>
                <c:pt idx="1172">
                  <c:v>0.63370370370370377</c:v>
                </c:pt>
                <c:pt idx="1173">
                  <c:v>0.63371527777777781</c:v>
                </c:pt>
                <c:pt idx="1174">
                  <c:v>0.63372685185185185</c:v>
                </c:pt>
                <c:pt idx="1175">
                  <c:v>0.63373842592592589</c:v>
                </c:pt>
                <c:pt idx="1176">
                  <c:v>0.63375000000000004</c:v>
                </c:pt>
                <c:pt idx="1177">
                  <c:v>0.63376157407407407</c:v>
                </c:pt>
                <c:pt idx="1178">
                  <c:v>0.63377314814814811</c:v>
                </c:pt>
                <c:pt idx="1179">
                  <c:v>0.63378472222222226</c:v>
                </c:pt>
                <c:pt idx="1180">
                  <c:v>0.6337962962962963</c:v>
                </c:pt>
                <c:pt idx="1181">
                  <c:v>0.63380787037037034</c:v>
                </c:pt>
                <c:pt idx="1182">
                  <c:v>0.63381944444444438</c:v>
                </c:pt>
                <c:pt idx="1183">
                  <c:v>0.63383101851851853</c:v>
                </c:pt>
                <c:pt idx="1184">
                  <c:v>0.63384259259259257</c:v>
                </c:pt>
                <c:pt idx="1185">
                  <c:v>0.63385416666666672</c:v>
                </c:pt>
                <c:pt idx="1186">
                  <c:v>0.63386574074074076</c:v>
                </c:pt>
                <c:pt idx="1187">
                  <c:v>0.6338773148148148</c:v>
                </c:pt>
                <c:pt idx="1188">
                  <c:v>0.63388888888888884</c:v>
                </c:pt>
                <c:pt idx="1189">
                  <c:v>0.63390046296296299</c:v>
                </c:pt>
                <c:pt idx="1190">
                  <c:v>0.63391203703703702</c:v>
                </c:pt>
                <c:pt idx="1191">
                  <c:v>0.63392361111111117</c:v>
                </c:pt>
                <c:pt idx="1192">
                  <c:v>0.63393518518518521</c:v>
                </c:pt>
                <c:pt idx="1193">
                  <c:v>0.63394675925925925</c:v>
                </c:pt>
                <c:pt idx="1194">
                  <c:v>0.63395833333333329</c:v>
                </c:pt>
                <c:pt idx="1195">
                  <c:v>0.63396990740740744</c:v>
                </c:pt>
                <c:pt idx="1196">
                  <c:v>0.63398148148148148</c:v>
                </c:pt>
                <c:pt idx="1197">
                  <c:v>0.63399305555555552</c:v>
                </c:pt>
                <c:pt idx="1198">
                  <c:v>0.63400462962962967</c:v>
                </c:pt>
                <c:pt idx="1199">
                  <c:v>0.63401620370370371</c:v>
                </c:pt>
                <c:pt idx="1200">
                  <c:v>0.63402777777777775</c:v>
                </c:pt>
                <c:pt idx="1201">
                  <c:v>0.63403935185185178</c:v>
                </c:pt>
                <c:pt idx="1202">
                  <c:v>0.63405092592592593</c:v>
                </c:pt>
                <c:pt idx="1203">
                  <c:v>0.63406249999999997</c:v>
                </c:pt>
                <c:pt idx="1204">
                  <c:v>0.63407407407407412</c:v>
                </c:pt>
                <c:pt idx="1205">
                  <c:v>0.63408564814814816</c:v>
                </c:pt>
                <c:pt idx="1206">
                  <c:v>0.6340972222222222</c:v>
                </c:pt>
                <c:pt idx="1207">
                  <c:v>0.63410879629629624</c:v>
                </c:pt>
                <c:pt idx="1208">
                  <c:v>0.63412037037037039</c:v>
                </c:pt>
                <c:pt idx="1209">
                  <c:v>0.63413194444444443</c:v>
                </c:pt>
                <c:pt idx="1210">
                  <c:v>0.63414351851851858</c:v>
                </c:pt>
                <c:pt idx="1211">
                  <c:v>0.63415509259259262</c:v>
                </c:pt>
                <c:pt idx="1212">
                  <c:v>0.63416666666666666</c:v>
                </c:pt>
                <c:pt idx="1213">
                  <c:v>0.6341782407407407</c:v>
                </c:pt>
                <c:pt idx="1214">
                  <c:v>0.63418981481481485</c:v>
                </c:pt>
                <c:pt idx="1215">
                  <c:v>0.63420138888888888</c:v>
                </c:pt>
                <c:pt idx="1216">
                  <c:v>0.63421296296296303</c:v>
                </c:pt>
                <c:pt idx="1217">
                  <c:v>0.63422453703703707</c:v>
                </c:pt>
                <c:pt idx="1218">
                  <c:v>0.63423611111111111</c:v>
                </c:pt>
                <c:pt idx="1219">
                  <c:v>0.63424768518518515</c:v>
                </c:pt>
                <c:pt idx="1220">
                  <c:v>0.63425925925925919</c:v>
                </c:pt>
                <c:pt idx="1221">
                  <c:v>0.63427083333333334</c:v>
                </c:pt>
                <c:pt idx="1222">
                  <c:v>0.63428240740740738</c:v>
                </c:pt>
                <c:pt idx="1223">
                  <c:v>0.63429398148148153</c:v>
                </c:pt>
                <c:pt idx="1224">
                  <c:v>0.63430555555555557</c:v>
                </c:pt>
                <c:pt idx="1225">
                  <c:v>0.63431712962962961</c:v>
                </c:pt>
                <c:pt idx="1226">
                  <c:v>0.63432870370370364</c:v>
                </c:pt>
                <c:pt idx="1227">
                  <c:v>0.63434027777777779</c:v>
                </c:pt>
                <c:pt idx="1228">
                  <c:v>0.63435185185185183</c:v>
                </c:pt>
                <c:pt idx="1229">
                  <c:v>0.63436342592592598</c:v>
                </c:pt>
                <c:pt idx="1230">
                  <c:v>0.63437500000000002</c:v>
                </c:pt>
                <c:pt idx="1231">
                  <c:v>0.63438657407407406</c:v>
                </c:pt>
                <c:pt idx="1232">
                  <c:v>0.6343981481481481</c:v>
                </c:pt>
                <c:pt idx="1233">
                  <c:v>0.63440972222222225</c:v>
                </c:pt>
                <c:pt idx="1234">
                  <c:v>0.63442129629629629</c:v>
                </c:pt>
                <c:pt idx="1235">
                  <c:v>0.63443287037037044</c:v>
                </c:pt>
                <c:pt idx="1236">
                  <c:v>0.63444444444444448</c:v>
                </c:pt>
                <c:pt idx="1237">
                  <c:v>0.63445601851851852</c:v>
                </c:pt>
                <c:pt idx="1238">
                  <c:v>0.63446759259259256</c:v>
                </c:pt>
                <c:pt idx="1239">
                  <c:v>0.63447916666666659</c:v>
                </c:pt>
                <c:pt idx="1240">
                  <c:v>0.63449074074074074</c:v>
                </c:pt>
                <c:pt idx="1241">
                  <c:v>0.63450231481481478</c:v>
                </c:pt>
                <c:pt idx="1242">
                  <c:v>0.63451388888888893</c:v>
                </c:pt>
                <c:pt idx="1243">
                  <c:v>0.63452546296296297</c:v>
                </c:pt>
                <c:pt idx="1244">
                  <c:v>0.63453703703703701</c:v>
                </c:pt>
                <c:pt idx="1245">
                  <c:v>0.63454861111111105</c:v>
                </c:pt>
                <c:pt idx="1246">
                  <c:v>0.6345601851851852</c:v>
                </c:pt>
                <c:pt idx="1247">
                  <c:v>0.63457175925925924</c:v>
                </c:pt>
                <c:pt idx="1248">
                  <c:v>0.63458333333333339</c:v>
                </c:pt>
                <c:pt idx="1249">
                  <c:v>0.63459490740740743</c:v>
                </c:pt>
                <c:pt idx="1250">
                  <c:v>0.63460648148148147</c:v>
                </c:pt>
                <c:pt idx="1251">
                  <c:v>0.6346180555555555</c:v>
                </c:pt>
                <c:pt idx="1252">
                  <c:v>0.63462962962962965</c:v>
                </c:pt>
                <c:pt idx="1253">
                  <c:v>0.63464120370370369</c:v>
                </c:pt>
                <c:pt idx="1254">
                  <c:v>0.63465277777777784</c:v>
                </c:pt>
                <c:pt idx="1255">
                  <c:v>0.63466435185185188</c:v>
                </c:pt>
                <c:pt idx="1256">
                  <c:v>0.63467592592592592</c:v>
                </c:pt>
                <c:pt idx="1257">
                  <c:v>0.63468749999999996</c:v>
                </c:pt>
                <c:pt idx="1258">
                  <c:v>0.63469907407407411</c:v>
                </c:pt>
                <c:pt idx="1259">
                  <c:v>0.63471064814814815</c:v>
                </c:pt>
                <c:pt idx="1260">
                  <c:v>0.63472222222222219</c:v>
                </c:pt>
                <c:pt idx="1261">
                  <c:v>0.63473379629629634</c:v>
                </c:pt>
                <c:pt idx="1262">
                  <c:v>0.63474537037037038</c:v>
                </c:pt>
                <c:pt idx="1263">
                  <c:v>0.63475694444444442</c:v>
                </c:pt>
                <c:pt idx="1264">
                  <c:v>0.63476851851851845</c:v>
                </c:pt>
                <c:pt idx="1265">
                  <c:v>0.6347800925925926</c:v>
                </c:pt>
                <c:pt idx="1266">
                  <c:v>0.63479166666666664</c:v>
                </c:pt>
                <c:pt idx="1267">
                  <c:v>0.63480324074074079</c:v>
                </c:pt>
                <c:pt idx="1268">
                  <c:v>0.63481481481481483</c:v>
                </c:pt>
                <c:pt idx="1269">
                  <c:v>0.63482638888888887</c:v>
                </c:pt>
                <c:pt idx="1270">
                  <c:v>0.63483796296296291</c:v>
                </c:pt>
                <c:pt idx="1271">
                  <c:v>0.63484953703703706</c:v>
                </c:pt>
                <c:pt idx="1272">
                  <c:v>0.6348611111111111</c:v>
                </c:pt>
                <c:pt idx="1273">
                  <c:v>0.63487268518518525</c:v>
                </c:pt>
                <c:pt idx="1274">
                  <c:v>0.63488425925925929</c:v>
                </c:pt>
                <c:pt idx="1275">
                  <c:v>0.63489583333333333</c:v>
                </c:pt>
                <c:pt idx="1276">
                  <c:v>0.63490740740740736</c:v>
                </c:pt>
                <c:pt idx="1277">
                  <c:v>0.63491898148148151</c:v>
                </c:pt>
                <c:pt idx="1278">
                  <c:v>0.63493055555555555</c:v>
                </c:pt>
                <c:pt idx="1279">
                  <c:v>0.6349421296296297</c:v>
                </c:pt>
                <c:pt idx="1280">
                  <c:v>0.63495370370370374</c:v>
                </c:pt>
                <c:pt idx="1281">
                  <c:v>0.63496527777777778</c:v>
                </c:pt>
                <c:pt idx="1282">
                  <c:v>0.63497685185185182</c:v>
                </c:pt>
                <c:pt idx="1283">
                  <c:v>0.63498842592592586</c:v>
                </c:pt>
                <c:pt idx="1284">
                  <c:v>0.63500000000000001</c:v>
                </c:pt>
                <c:pt idx="1285">
                  <c:v>0.63501157407407405</c:v>
                </c:pt>
                <c:pt idx="1286">
                  <c:v>0.6350231481481482</c:v>
                </c:pt>
                <c:pt idx="1287">
                  <c:v>0.63503472222222224</c:v>
                </c:pt>
                <c:pt idx="1288">
                  <c:v>0.63504629629629628</c:v>
                </c:pt>
                <c:pt idx="1289">
                  <c:v>0.63505787037037031</c:v>
                </c:pt>
                <c:pt idx="1290">
                  <c:v>0.63506944444444446</c:v>
                </c:pt>
                <c:pt idx="1291">
                  <c:v>0.6350810185185185</c:v>
                </c:pt>
                <c:pt idx="1292">
                  <c:v>0.63509259259259265</c:v>
                </c:pt>
                <c:pt idx="1293">
                  <c:v>0.63510416666666669</c:v>
                </c:pt>
                <c:pt idx="1294">
                  <c:v>0.63511574074074073</c:v>
                </c:pt>
                <c:pt idx="1295">
                  <c:v>0.63512731481481477</c:v>
                </c:pt>
                <c:pt idx="1296">
                  <c:v>0.63513888888888892</c:v>
                </c:pt>
                <c:pt idx="1297">
                  <c:v>0.63515046296296296</c:v>
                </c:pt>
                <c:pt idx="1298">
                  <c:v>0.63516203703703711</c:v>
                </c:pt>
                <c:pt idx="1299">
                  <c:v>0.63517361111111115</c:v>
                </c:pt>
                <c:pt idx="1300">
                  <c:v>0.63518518518518519</c:v>
                </c:pt>
                <c:pt idx="1301">
                  <c:v>0.63519675925925922</c:v>
                </c:pt>
                <c:pt idx="1302">
                  <c:v>0.63520833333333326</c:v>
                </c:pt>
                <c:pt idx="1303">
                  <c:v>0.63521990740740741</c:v>
                </c:pt>
                <c:pt idx="1304">
                  <c:v>0.63523148148148145</c:v>
                </c:pt>
                <c:pt idx="1305">
                  <c:v>0.6352430555555556</c:v>
                </c:pt>
                <c:pt idx="1306">
                  <c:v>0.63525462962962964</c:v>
                </c:pt>
                <c:pt idx="1307">
                  <c:v>0.63526620370370368</c:v>
                </c:pt>
                <c:pt idx="1308">
                  <c:v>0.63527777777777772</c:v>
                </c:pt>
                <c:pt idx="1309">
                  <c:v>0.63528935185185187</c:v>
                </c:pt>
                <c:pt idx="1310">
                  <c:v>0.63530092592592591</c:v>
                </c:pt>
                <c:pt idx="1311">
                  <c:v>0.63531250000000006</c:v>
                </c:pt>
                <c:pt idx="1312">
                  <c:v>0.6353240740740741</c:v>
                </c:pt>
                <c:pt idx="1313">
                  <c:v>0.63533564814814814</c:v>
                </c:pt>
                <c:pt idx="1314">
                  <c:v>0.63534722222222217</c:v>
                </c:pt>
                <c:pt idx="1315">
                  <c:v>0.63535879629629632</c:v>
                </c:pt>
                <c:pt idx="1316">
                  <c:v>0.63537037037037036</c:v>
                </c:pt>
                <c:pt idx="1317">
                  <c:v>0.63538194444444451</c:v>
                </c:pt>
                <c:pt idx="1318">
                  <c:v>0.63539351851851855</c:v>
                </c:pt>
                <c:pt idx="1319">
                  <c:v>0.63540509259259259</c:v>
                </c:pt>
                <c:pt idx="1320">
                  <c:v>0.63541666666666663</c:v>
                </c:pt>
                <c:pt idx="1321">
                  <c:v>0.63542824074074067</c:v>
                </c:pt>
                <c:pt idx="1322">
                  <c:v>0.63543981481481482</c:v>
                </c:pt>
                <c:pt idx="1323">
                  <c:v>0.63545138888888886</c:v>
                </c:pt>
                <c:pt idx="1324">
                  <c:v>0.63546296296296301</c:v>
                </c:pt>
                <c:pt idx="1325">
                  <c:v>0.63547453703703705</c:v>
                </c:pt>
                <c:pt idx="1326">
                  <c:v>0.63548611111111108</c:v>
                </c:pt>
                <c:pt idx="1327">
                  <c:v>0.63549768518518512</c:v>
                </c:pt>
                <c:pt idx="1328">
                  <c:v>0.63550925925925927</c:v>
                </c:pt>
                <c:pt idx="1329">
                  <c:v>0.63552083333333331</c:v>
                </c:pt>
                <c:pt idx="1330">
                  <c:v>0.63553240740740746</c:v>
                </c:pt>
                <c:pt idx="1331">
                  <c:v>0.6355439814814815</c:v>
                </c:pt>
                <c:pt idx="1332">
                  <c:v>0.63555555555555554</c:v>
                </c:pt>
                <c:pt idx="1333">
                  <c:v>0.63556712962962958</c:v>
                </c:pt>
                <c:pt idx="1334">
                  <c:v>0.63557870370370373</c:v>
                </c:pt>
                <c:pt idx="1335">
                  <c:v>0.63559027777777777</c:v>
                </c:pt>
                <c:pt idx="1336">
                  <c:v>0.63560185185185192</c:v>
                </c:pt>
                <c:pt idx="1337">
                  <c:v>0.63561342592592596</c:v>
                </c:pt>
                <c:pt idx="1338">
                  <c:v>0.635625</c:v>
                </c:pt>
                <c:pt idx="1339">
                  <c:v>0.63563657407407403</c:v>
                </c:pt>
                <c:pt idx="1340">
                  <c:v>0.63564814814814818</c:v>
                </c:pt>
                <c:pt idx="1341">
                  <c:v>0.63565972222222222</c:v>
                </c:pt>
                <c:pt idx="1342">
                  <c:v>0.63567129629629626</c:v>
                </c:pt>
                <c:pt idx="1343">
                  <c:v>0.63568287037037041</c:v>
                </c:pt>
                <c:pt idx="1344">
                  <c:v>0.63569444444444445</c:v>
                </c:pt>
                <c:pt idx="1345">
                  <c:v>0.63570601851851849</c:v>
                </c:pt>
                <c:pt idx="1346">
                  <c:v>0.63571759259259253</c:v>
                </c:pt>
                <c:pt idx="1347">
                  <c:v>0.63572916666666668</c:v>
                </c:pt>
                <c:pt idx="1348">
                  <c:v>0.63574074074074072</c:v>
                </c:pt>
                <c:pt idx="1349">
                  <c:v>0.63575231481481487</c:v>
                </c:pt>
                <c:pt idx="1350">
                  <c:v>0.63576388888888891</c:v>
                </c:pt>
                <c:pt idx="1351">
                  <c:v>0.63577546296296295</c:v>
                </c:pt>
                <c:pt idx="1352">
                  <c:v>0.63578703703703698</c:v>
                </c:pt>
                <c:pt idx="1353">
                  <c:v>0.63579861111111113</c:v>
                </c:pt>
                <c:pt idx="1354">
                  <c:v>0.63581018518518517</c:v>
                </c:pt>
                <c:pt idx="1355">
                  <c:v>0.63582175925925932</c:v>
                </c:pt>
                <c:pt idx="1356">
                  <c:v>0.63583333333333336</c:v>
                </c:pt>
                <c:pt idx="1357">
                  <c:v>0.6358449074074074</c:v>
                </c:pt>
                <c:pt idx="1358">
                  <c:v>0.63585648148148144</c:v>
                </c:pt>
                <c:pt idx="1359">
                  <c:v>0.63586805555555559</c:v>
                </c:pt>
                <c:pt idx="1360">
                  <c:v>0.63587962962962963</c:v>
                </c:pt>
                <c:pt idx="1361">
                  <c:v>0.63589120370370367</c:v>
                </c:pt>
                <c:pt idx="1362">
                  <c:v>0.63590277777777782</c:v>
                </c:pt>
                <c:pt idx="1363">
                  <c:v>0.63591435185185186</c:v>
                </c:pt>
                <c:pt idx="1364">
                  <c:v>0.63592592592592589</c:v>
                </c:pt>
                <c:pt idx="1365">
                  <c:v>0.63593749999999993</c:v>
                </c:pt>
                <c:pt idx="1366">
                  <c:v>0.63594907407407408</c:v>
                </c:pt>
                <c:pt idx="1367">
                  <c:v>0.63596064814814812</c:v>
                </c:pt>
                <c:pt idx="1368">
                  <c:v>0.63597222222222227</c:v>
                </c:pt>
                <c:pt idx="1369">
                  <c:v>0.63598379629629631</c:v>
                </c:pt>
                <c:pt idx="1370">
                  <c:v>0.63599537037037035</c:v>
                </c:pt>
                <c:pt idx="1371">
                  <c:v>0.63600694444444439</c:v>
                </c:pt>
                <c:pt idx="1372">
                  <c:v>0.63601851851851854</c:v>
                </c:pt>
                <c:pt idx="1373">
                  <c:v>0.63603009259259258</c:v>
                </c:pt>
                <c:pt idx="1374">
                  <c:v>0.63604166666666673</c:v>
                </c:pt>
                <c:pt idx="1375">
                  <c:v>0.63605324074074077</c:v>
                </c:pt>
                <c:pt idx="1376">
                  <c:v>0.63606481481481481</c:v>
                </c:pt>
                <c:pt idx="1377">
                  <c:v>0.63607638888888884</c:v>
                </c:pt>
                <c:pt idx="1378">
                  <c:v>0.63608796296296299</c:v>
                </c:pt>
                <c:pt idx="1379">
                  <c:v>0.63609953703703703</c:v>
                </c:pt>
                <c:pt idx="1380">
                  <c:v>0.63611111111111118</c:v>
                </c:pt>
                <c:pt idx="1381">
                  <c:v>0.63612268518518522</c:v>
                </c:pt>
                <c:pt idx="1382">
                  <c:v>0.63613425925925926</c:v>
                </c:pt>
                <c:pt idx="1383">
                  <c:v>0.6361458333333333</c:v>
                </c:pt>
                <c:pt idx="1384">
                  <c:v>0.63615740740740734</c:v>
                </c:pt>
                <c:pt idx="1385">
                  <c:v>0.63616898148148149</c:v>
                </c:pt>
                <c:pt idx="1386">
                  <c:v>0.63618055555555553</c:v>
                </c:pt>
                <c:pt idx="1387">
                  <c:v>0.63619212962962968</c:v>
                </c:pt>
                <c:pt idx="1388">
                  <c:v>0.63620370370370372</c:v>
                </c:pt>
                <c:pt idx="1389">
                  <c:v>0.63621527777777775</c:v>
                </c:pt>
                <c:pt idx="1390">
                  <c:v>0.63622685185185179</c:v>
                </c:pt>
                <c:pt idx="1391">
                  <c:v>0.63623842592592594</c:v>
                </c:pt>
                <c:pt idx="1392">
                  <c:v>0.63624999999999998</c:v>
                </c:pt>
                <c:pt idx="1393">
                  <c:v>0.63626157407407413</c:v>
                </c:pt>
                <c:pt idx="1394">
                  <c:v>0.63627314814814817</c:v>
                </c:pt>
                <c:pt idx="1395">
                  <c:v>0.63628472222222221</c:v>
                </c:pt>
                <c:pt idx="1396">
                  <c:v>0.63629629629629625</c:v>
                </c:pt>
                <c:pt idx="1397">
                  <c:v>0.6363078703703704</c:v>
                </c:pt>
                <c:pt idx="1398">
                  <c:v>0.63631944444444444</c:v>
                </c:pt>
                <c:pt idx="1399">
                  <c:v>0.63633101851851859</c:v>
                </c:pt>
                <c:pt idx="1400">
                  <c:v>0.63634259259259263</c:v>
                </c:pt>
                <c:pt idx="1401">
                  <c:v>0.63635416666666667</c:v>
                </c:pt>
                <c:pt idx="1402">
                  <c:v>0.6363657407407407</c:v>
                </c:pt>
                <c:pt idx="1403">
                  <c:v>0.63637731481481474</c:v>
                </c:pt>
                <c:pt idx="1404">
                  <c:v>0.63638888888888889</c:v>
                </c:pt>
                <c:pt idx="1405">
                  <c:v>0.63640046296296293</c:v>
                </c:pt>
                <c:pt idx="1406">
                  <c:v>0.63641203703703708</c:v>
                </c:pt>
                <c:pt idx="1407">
                  <c:v>0.63642361111111112</c:v>
                </c:pt>
                <c:pt idx="1408">
                  <c:v>0.63643518518518516</c:v>
                </c:pt>
                <c:pt idx="1409">
                  <c:v>0.6364467592592592</c:v>
                </c:pt>
                <c:pt idx="1410">
                  <c:v>0.63645833333333335</c:v>
                </c:pt>
                <c:pt idx="1411">
                  <c:v>0.63646990740740739</c:v>
                </c:pt>
                <c:pt idx="1412">
                  <c:v>0.63648148148148154</c:v>
                </c:pt>
                <c:pt idx="1413">
                  <c:v>0.63649305555555558</c:v>
                </c:pt>
                <c:pt idx="1414">
                  <c:v>0.63650462962962961</c:v>
                </c:pt>
                <c:pt idx="1415">
                  <c:v>0.63651620370370365</c:v>
                </c:pt>
                <c:pt idx="1416">
                  <c:v>0.6365277777777778</c:v>
                </c:pt>
                <c:pt idx="1417">
                  <c:v>0.63653935185185184</c:v>
                </c:pt>
                <c:pt idx="1418">
                  <c:v>0.63655092592592599</c:v>
                </c:pt>
                <c:pt idx="1419">
                  <c:v>0.63656250000000003</c:v>
                </c:pt>
                <c:pt idx="1420">
                  <c:v>0.63657407407407407</c:v>
                </c:pt>
                <c:pt idx="1421">
                  <c:v>0.63658564814814811</c:v>
                </c:pt>
                <c:pt idx="1422">
                  <c:v>0.63659722222222215</c:v>
                </c:pt>
                <c:pt idx="1423">
                  <c:v>0.6366087962962963</c:v>
                </c:pt>
                <c:pt idx="1424">
                  <c:v>0.63662037037037034</c:v>
                </c:pt>
                <c:pt idx="1425">
                  <c:v>0.63663194444444449</c:v>
                </c:pt>
                <c:pt idx="1426">
                  <c:v>0.63664351851851853</c:v>
                </c:pt>
                <c:pt idx="1427">
                  <c:v>0.63665509259259256</c:v>
                </c:pt>
                <c:pt idx="1428">
                  <c:v>0.6366666666666666</c:v>
                </c:pt>
                <c:pt idx="1429">
                  <c:v>0.63667824074074075</c:v>
                </c:pt>
                <c:pt idx="1430">
                  <c:v>0.63668981481481479</c:v>
                </c:pt>
                <c:pt idx="1431">
                  <c:v>0.63670138888888894</c:v>
                </c:pt>
                <c:pt idx="1432">
                  <c:v>0.63671296296296298</c:v>
                </c:pt>
                <c:pt idx="1433">
                  <c:v>0.63672453703703702</c:v>
                </c:pt>
                <c:pt idx="1434">
                  <c:v>0.63673611111111106</c:v>
                </c:pt>
                <c:pt idx="1435">
                  <c:v>0.63674768518518521</c:v>
                </c:pt>
                <c:pt idx="1436">
                  <c:v>0.63675925925925925</c:v>
                </c:pt>
                <c:pt idx="1437">
                  <c:v>0.6367708333333334</c:v>
                </c:pt>
                <c:pt idx="1438">
                  <c:v>0.63678240740740744</c:v>
                </c:pt>
                <c:pt idx="1439">
                  <c:v>0.63679398148148147</c:v>
                </c:pt>
                <c:pt idx="1440">
                  <c:v>0.63680555555555551</c:v>
                </c:pt>
                <c:pt idx="1441">
                  <c:v>0.63681712962962966</c:v>
                </c:pt>
                <c:pt idx="1442">
                  <c:v>0.6368287037037037</c:v>
                </c:pt>
                <c:pt idx="1443">
                  <c:v>0.63684027777777785</c:v>
                </c:pt>
                <c:pt idx="1444">
                  <c:v>0.63685185185185189</c:v>
                </c:pt>
                <c:pt idx="1445">
                  <c:v>0.63686342592592593</c:v>
                </c:pt>
                <c:pt idx="1446">
                  <c:v>0.63687499999999997</c:v>
                </c:pt>
                <c:pt idx="1447">
                  <c:v>0.63688657407407401</c:v>
                </c:pt>
                <c:pt idx="1448">
                  <c:v>0.63689814814814816</c:v>
                </c:pt>
                <c:pt idx="1449">
                  <c:v>0.6369097222222222</c:v>
                </c:pt>
                <c:pt idx="1450">
                  <c:v>0.63692129629629635</c:v>
                </c:pt>
                <c:pt idx="1451">
                  <c:v>0.63693287037037039</c:v>
                </c:pt>
                <c:pt idx="1452">
                  <c:v>0.63694444444444442</c:v>
                </c:pt>
                <c:pt idx="1453">
                  <c:v>0.63695601851851846</c:v>
                </c:pt>
                <c:pt idx="1454">
                  <c:v>0.63696759259259261</c:v>
                </c:pt>
                <c:pt idx="1455">
                  <c:v>0.63697916666666665</c:v>
                </c:pt>
                <c:pt idx="1456">
                  <c:v>0.6369907407407408</c:v>
                </c:pt>
                <c:pt idx="1457">
                  <c:v>0.63700231481481484</c:v>
                </c:pt>
                <c:pt idx="1458">
                  <c:v>0.63701388888888888</c:v>
                </c:pt>
                <c:pt idx="1459">
                  <c:v>0.63702546296296292</c:v>
                </c:pt>
                <c:pt idx="1460">
                  <c:v>0.63703703703703707</c:v>
                </c:pt>
                <c:pt idx="1461">
                  <c:v>0.63704861111111111</c:v>
                </c:pt>
                <c:pt idx="1462">
                  <c:v>0.63706018518518526</c:v>
                </c:pt>
                <c:pt idx="1463">
                  <c:v>0.6370717592592593</c:v>
                </c:pt>
                <c:pt idx="1464">
                  <c:v>0.63708333333333333</c:v>
                </c:pt>
                <c:pt idx="1465">
                  <c:v>0.63709490740740737</c:v>
                </c:pt>
                <c:pt idx="1466">
                  <c:v>0.63710648148148141</c:v>
                </c:pt>
                <c:pt idx="1467">
                  <c:v>0.63711805555555556</c:v>
                </c:pt>
                <c:pt idx="1468">
                  <c:v>0.6371296296296296</c:v>
                </c:pt>
                <c:pt idx="1469">
                  <c:v>0.63714120370370375</c:v>
                </c:pt>
                <c:pt idx="1470">
                  <c:v>0.63715277777777779</c:v>
                </c:pt>
                <c:pt idx="1471">
                  <c:v>0.63716435185185183</c:v>
                </c:pt>
                <c:pt idx="1472">
                  <c:v>0.63717592592592587</c:v>
                </c:pt>
                <c:pt idx="1473">
                  <c:v>0.63718750000000002</c:v>
                </c:pt>
                <c:pt idx="1474">
                  <c:v>0.63719907407407406</c:v>
                </c:pt>
                <c:pt idx="1475">
                  <c:v>0.63721064814814821</c:v>
                </c:pt>
                <c:pt idx="1476">
                  <c:v>0.63722222222222225</c:v>
                </c:pt>
                <c:pt idx="1477">
                  <c:v>0.63723379629629628</c:v>
                </c:pt>
                <c:pt idx="1478">
                  <c:v>0.63724537037037032</c:v>
                </c:pt>
                <c:pt idx="1479">
                  <c:v>0.63725694444444447</c:v>
                </c:pt>
                <c:pt idx="1480">
                  <c:v>0.63726851851851851</c:v>
                </c:pt>
                <c:pt idx="1481">
                  <c:v>0.63728009259259266</c:v>
                </c:pt>
                <c:pt idx="1482">
                  <c:v>0.6372916666666667</c:v>
                </c:pt>
                <c:pt idx="1483">
                  <c:v>0.63730324074074074</c:v>
                </c:pt>
                <c:pt idx="1484">
                  <c:v>0.63731481481481478</c:v>
                </c:pt>
                <c:pt idx="1485">
                  <c:v>0.63732638888888882</c:v>
                </c:pt>
                <c:pt idx="1486">
                  <c:v>0.63733796296296297</c:v>
                </c:pt>
                <c:pt idx="1487">
                  <c:v>0.63734953703703701</c:v>
                </c:pt>
                <c:pt idx="1488">
                  <c:v>0.63736111111111116</c:v>
                </c:pt>
                <c:pt idx="1489">
                  <c:v>0.63737268518518519</c:v>
                </c:pt>
                <c:pt idx="1490">
                  <c:v>0.63738425925925923</c:v>
                </c:pt>
                <c:pt idx="1491">
                  <c:v>0.63739583333333327</c:v>
                </c:pt>
                <c:pt idx="1492">
                  <c:v>0.63740740740740742</c:v>
                </c:pt>
                <c:pt idx="1493">
                  <c:v>0.63741898148148146</c:v>
                </c:pt>
                <c:pt idx="1494">
                  <c:v>0.63743055555555561</c:v>
                </c:pt>
                <c:pt idx="1495">
                  <c:v>0.63744212962962965</c:v>
                </c:pt>
                <c:pt idx="1496">
                  <c:v>0.63745370370370369</c:v>
                </c:pt>
                <c:pt idx="1497">
                  <c:v>0.63746527777777773</c:v>
                </c:pt>
                <c:pt idx="1498">
                  <c:v>0.63747685185185188</c:v>
                </c:pt>
                <c:pt idx="1499">
                  <c:v>0.63748842592592592</c:v>
                </c:pt>
                <c:pt idx="1500">
                  <c:v>0.63750000000000007</c:v>
                </c:pt>
                <c:pt idx="1501">
                  <c:v>0.63751157407407411</c:v>
                </c:pt>
                <c:pt idx="1502">
                  <c:v>0.63752314814814814</c:v>
                </c:pt>
                <c:pt idx="1503">
                  <c:v>0.63753472222222218</c:v>
                </c:pt>
                <c:pt idx="1504">
                  <c:v>0.63754629629629633</c:v>
                </c:pt>
                <c:pt idx="1505">
                  <c:v>0.63755787037037037</c:v>
                </c:pt>
                <c:pt idx="1506">
                  <c:v>0.63756944444444441</c:v>
                </c:pt>
                <c:pt idx="1507">
                  <c:v>0.63758101851851856</c:v>
                </c:pt>
                <c:pt idx="1508">
                  <c:v>0.6375925925925926</c:v>
                </c:pt>
                <c:pt idx="1509">
                  <c:v>0.63760416666666664</c:v>
                </c:pt>
                <c:pt idx="1510">
                  <c:v>0.63761574074074068</c:v>
                </c:pt>
                <c:pt idx="1511">
                  <c:v>0.63762731481481483</c:v>
                </c:pt>
                <c:pt idx="1512">
                  <c:v>0.63763888888888887</c:v>
                </c:pt>
                <c:pt idx="1513">
                  <c:v>0.63765046296296302</c:v>
                </c:pt>
                <c:pt idx="1514">
                  <c:v>0.63766203703703705</c:v>
                </c:pt>
                <c:pt idx="1515">
                  <c:v>0.63767361111111109</c:v>
                </c:pt>
                <c:pt idx="1516">
                  <c:v>0.63768518518518513</c:v>
                </c:pt>
                <c:pt idx="1517">
                  <c:v>0.63769675925925928</c:v>
                </c:pt>
                <c:pt idx="1518">
                  <c:v>0.63770833333333332</c:v>
                </c:pt>
                <c:pt idx="1519">
                  <c:v>0.63771990740740747</c:v>
                </c:pt>
                <c:pt idx="1520">
                  <c:v>0.63773148148148151</c:v>
                </c:pt>
                <c:pt idx="1521">
                  <c:v>0.63774305555555555</c:v>
                </c:pt>
                <c:pt idx="1522">
                  <c:v>0.63775462962962959</c:v>
                </c:pt>
                <c:pt idx="1523">
                  <c:v>0.63776620370370374</c:v>
                </c:pt>
                <c:pt idx="1524">
                  <c:v>0.63777777777777778</c:v>
                </c:pt>
                <c:pt idx="1525">
                  <c:v>0.63778935185185182</c:v>
                </c:pt>
                <c:pt idx="1526">
                  <c:v>0.63780092592592597</c:v>
                </c:pt>
                <c:pt idx="1527">
                  <c:v>0.6378125</c:v>
                </c:pt>
                <c:pt idx="1528">
                  <c:v>0.63782407407407404</c:v>
                </c:pt>
                <c:pt idx="1529">
                  <c:v>0.63783564814814808</c:v>
                </c:pt>
                <c:pt idx="1530">
                  <c:v>0.63784722222222223</c:v>
                </c:pt>
                <c:pt idx="1531">
                  <c:v>0.63785879629629627</c:v>
                </c:pt>
                <c:pt idx="1532">
                  <c:v>0.63787037037037042</c:v>
                </c:pt>
                <c:pt idx="1533">
                  <c:v>0.63788194444444446</c:v>
                </c:pt>
                <c:pt idx="1534">
                  <c:v>0.6378935185185185</c:v>
                </c:pt>
                <c:pt idx="1535">
                  <c:v>0.63790509259259254</c:v>
                </c:pt>
                <c:pt idx="1536">
                  <c:v>0.63791666666666669</c:v>
                </c:pt>
                <c:pt idx="1537">
                  <c:v>0.63792824074074073</c:v>
                </c:pt>
                <c:pt idx="1538">
                  <c:v>0.63793981481481488</c:v>
                </c:pt>
                <c:pt idx="1539">
                  <c:v>0.63795138888888892</c:v>
                </c:pt>
                <c:pt idx="1540">
                  <c:v>0.63796296296296295</c:v>
                </c:pt>
                <c:pt idx="1541">
                  <c:v>0.63797453703703699</c:v>
                </c:pt>
                <c:pt idx="1542">
                  <c:v>0.63798611111111114</c:v>
                </c:pt>
                <c:pt idx="1543">
                  <c:v>0.63799768518518518</c:v>
                </c:pt>
                <c:pt idx="1544">
                  <c:v>0.63800925925925933</c:v>
                </c:pt>
                <c:pt idx="1545">
                  <c:v>0.63802083333333337</c:v>
                </c:pt>
                <c:pt idx="1546">
                  <c:v>0.63803240740740741</c:v>
                </c:pt>
                <c:pt idx="1547">
                  <c:v>0.63804398148148145</c:v>
                </c:pt>
                <c:pt idx="1548">
                  <c:v>0.63805555555555549</c:v>
                </c:pt>
                <c:pt idx="1549">
                  <c:v>0.63806712962962964</c:v>
                </c:pt>
                <c:pt idx="1550">
                  <c:v>0.63807870370370368</c:v>
                </c:pt>
                <c:pt idx="1551">
                  <c:v>0.63809027777777783</c:v>
                </c:pt>
                <c:pt idx="1552">
                  <c:v>0.63810185185185186</c:v>
                </c:pt>
                <c:pt idx="1553">
                  <c:v>0.6381134259259259</c:v>
                </c:pt>
                <c:pt idx="1554">
                  <c:v>0.63812499999999994</c:v>
                </c:pt>
                <c:pt idx="1555">
                  <c:v>0.63813657407407409</c:v>
                </c:pt>
                <c:pt idx="1556">
                  <c:v>0.63814814814814813</c:v>
                </c:pt>
                <c:pt idx="1557">
                  <c:v>0.63815972222222228</c:v>
                </c:pt>
                <c:pt idx="1558">
                  <c:v>0.63817129629629632</c:v>
                </c:pt>
                <c:pt idx="1559">
                  <c:v>0.63818287037037036</c:v>
                </c:pt>
                <c:pt idx="1560">
                  <c:v>0.6381944444444444</c:v>
                </c:pt>
                <c:pt idx="1561">
                  <c:v>0.63820601851851855</c:v>
                </c:pt>
                <c:pt idx="1562">
                  <c:v>0.63821759259259259</c:v>
                </c:pt>
                <c:pt idx="1563">
                  <c:v>0.63822916666666674</c:v>
                </c:pt>
                <c:pt idx="1564">
                  <c:v>0.63824074074074078</c:v>
                </c:pt>
                <c:pt idx="1565">
                  <c:v>0.63825231481481481</c:v>
                </c:pt>
                <c:pt idx="1566">
                  <c:v>0.63826388888888885</c:v>
                </c:pt>
                <c:pt idx="1567">
                  <c:v>0.63827546296296289</c:v>
                </c:pt>
                <c:pt idx="1568">
                  <c:v>0.63828703703703704</c:v>
                </c:pt>
                <c:pt idx="1569">
                  <c:v>0.63829861111111108</c:v>
                </c:pt>
                <c:pt idx="1570">
                  <c:v>0.63831018518518523</c:v>
                </c:pt>
                <c:pt idx="1571">
                  <c:v>0.63832175925925927</c:v>
                </c:pt>
                <c:pt idx="1572">
                  <c:v>0.63833333333333331</c:v>
                </c:pt>
                <c:pt idx="1573">
                  <c:v>0.63834490740740735</c:v>
                </c:pt>
                <c:pt idx="1574">
                  <c:v>0.6383564814814815</c:v>
                </c:pt>
                <c:pt idx="1575">
                  <c:v>0.63836805555555554</c:v>
                </c:pt>
                <c:pt idx="1576">
                  <c:v>0.63837962962962969</c:v>
                </c:pt>
                <c:pt idx="1577">
                  <c:v>0.63839120370370372</c:v>
                </c:pt>
                <c:pt idx="1578">
                  <c:v>0.63840277777777776</c:v>
                </c:pt>
                <c:pt idx="1579">
                  <c:v>0.6384143518518518</c:v>
                </c:pt>
                <c:pt idx="1580">
                  <c:v>0.63842592592592595</c:v>
                </c:pt>
                <c:pt idx="1581">
                  <c:v>0.63843749999999999</c:v>
                </c:pt>
                <c:pt idx="1582">
                  <c:v>0.63844907407407414</c:v>
                </c:pt>
                <c:pt idx="1583">
                  <c:v>0.63846064814814818</c:v>
                </c:pt>
                <c:pt idx="1584">
                  <c:v>0.63847222222222222</c:v>
                </c:pt>
                <c:pt idx="1585">
                  <c:v>0.63848379629629626</c:v>
                </c:pt>
                <c:pt idx="1586">
                  <c:v>0.6384953703703703</c:v>
                </c:pt>
                <c:pt idx="1587">
                  <c:v>0.63850694444444445</c:v>
                </c:pt>
                <c:pt idx="1588">
                  <c:v>0.63851851851851849</c:v>
                </c:pt>
                <c:pt idx="1589">
                  <c:v>0.63853009259259264</c:v>
                </c:pt>
                <c:pt idx="1590">
                  <c:v>0.63854166666666667</c:v>
                </c:pt>
                <c:pt idx="1591">
                  <c:v>0.63855324074074071</c:v>
                </c:pt>
                <c:pt idx="1592">
                  <c:v>0.63856481481481475</c:v>
                </c:pt>
                <c:pt idx="1593">
                  <c:v>0.6385763888888889</c:v>
                </c:pt>
                <c:pt idx="1594">
                  <c:v>0.63858796296296294</c:v>
                </c:pt>
                <c:pt idx="1595">
                  <c:v>0.63859953703703709</c:v>
                </c:pt>
                <c:pt idx="1596">
                  <c:v>0.63861111111111113</c:v>
                </c:pt>
                <c:pt idx="1597">
                  <c:v>0.63862268518518517</c:v>
                </c:pt>
                <c:pt idx="1598">
                  <c:v>0.63863425925925921</c:v>
                </c:pt>
                <c:pt idx="1599">
                  <c:v>0.63864583333333336</c:v>
                </c:pt>
                <c:pt idx="1600">
                  <c:v>0.6386574074074074</c:v>
                </c:pt>
                <c:pt idx="1601">
                  <c:v>0.63866898148148155</c:v>
                </c:pt>
                <c:pt idx="1602">
                  <c:v>0.63868055555555558</c:v>
                </c:pt>
                <c:pt idx="1603">
                  <c:v>0.63869212962962962</c:v>
                </c:pt>
                <c:pt idx="1604">
                  <c:v>0.63870370370370366</c:v>
                </c:pt>
                <c:pt idx="1605">
                  <c:v>0.63871527777777781</c:v>
                </c:pt>
                <c:pt idx="1606">
                  <c:v>0.63872685185185185</c:v>
                </c:pt>
                <c:pt idx="1607">
                  <c:v>0.638738425925926</c:v>
                </c:pt>
                <c:pt idx="1608">
                  <c:v>0.63875000000000004</c:v>
                </c:pt>
                <c:pt idx="1609">
                  <c:v>0.63876157407407408</c:v>
                </c:pt>
                <c:pt idx="1610">
                  <c:v>0.63877314814814812</c:v>
                </c:pt>
                <c:pt idx="1611">
                  <c:v>0.63878472222222216</c:v>
                </c:pt>
                <c:pt idx="1612">
                  <c:v>0.63879629629629631</c:v>
                </c:pt>
                <c:pt idx="1613">
                  <c:v>0.63880787037037035</c:v>
                </c:pt>
                <c:pt idx="1614">
                  <c:v>0.6388194444444445</c:v>
                </c:pt>
                <c:pt idx="1615">
                  <c:v>0.63883101851851853</c:v>
                </c:pt>
                <c:pt idx="1616">
                  <c:v>0.63884259259259257</c:v>
                </c:pt>
                <c:pt idx="1617">
                  <c:v>0.63885416666666661</c:v>
                </c:pt>
                <c:pt idx="1618">
                  <c:v>0.63886574074074076</c:v>
                </c:pt>
                <c:pt idx="1619">
                  <c:v>0.6388773148148148</c:v>
                </c:pt>
                <c:pt idx="1620">
                  <c:v>0.63888888888888895</c:v>
                </c:pt>
                <c:pt idx="1621">
                  <c:v>0.63890046296296299</c:v>
                </c:pt>
                <c:pt idx="1622">
                  <c:v>0.63891203703703703</c:v>
                </c:pt>
                <c:pt idx="1623">
                  <c:v>0.63892361111111107</c:v>
                </c:pt>
                <c:pt idx="1624">
                  <c:v>0.63893518518518522</c:v>
                </c:pt>
                <c:pt idx="1625">
                  <c:v>0.63894675925925926</c:v>
                </c:pt>
                <c:pt idx="1626">
                  <c:v>0.63895833333333341</c:v>
                </c:pt>
                <c:pt idx="1627">
                  <c:v>0.63896990740740744</c:v>
                </c:pt>
                <c:pt idx="1628">
                  <c:v>0.63898148148148148</c:v>
                </c:pt>
                <c:pt idx="1629">
                  <c:v>0.63899305555555552</c:v>
                </c:pt>
                <c:pt idx="1630">
                  <c:v>0.63900462962962956</c:v>
                </c:pt>
                <c:pt idx="1631">
                  <c:v>0.63901620370370371</c:v>
                </c:pt>
                <c:pt idx="1632">
                  <c:v>0.63902777777777775</c:v>
                </c:pt>
                <c:pt idx="1633">
                  <c:v>0.6390393518518519</c:v>
                </c:pt>
                <c:pt idx="1634">
                  <c:v>0.63905092592592594</c:v>
                </c:pt>
                <c:pt idx="1635">
                  <c:v>0.63906249999999998</c:v>
                </c:pt>
                <c:pt idx="1636">
                  <c:v>0.63907407407407402</c:v>
                </c:pt>
                <c:pt idx="1637">
                  <c:v>0.63908564814814817</c:v>
                </c:pt>
                <c:pt idx="1638">
                  <c:v>0.63909722222222221</c:v>
                </c:pt>
                <c:pt idx="1639">
                  <c:v>0.63910879629629636</c:v>
                </c:pt>
                <c:pt idx="1640">
                  <c:v>0.63912037037037039</c:v>
                </c:pt>
                <c:pt idx="1641">
                  <c:v>0.63913194444444443</c:v>
                </c:pt>
                <c:pt idx="1642">
                  <c:v>0.63914351851851847</c:v>
                </c:pt>
                <c:pt idx="1643">
                  <c:v>0.63915509259259262</c:v>
                </c:pt>
                <c:pt idx="1644">
                  <c:v>0.63916666666666666</c:v>
                </c:pt>
                <c:pt idx="1645">
                  <c:v>0.63917824074074081</c:v>
                </c:pt>
                <c:pt idx="1646">
                  <c:v>0.63918981481481485</c:v>
                </c:pt>
                <c:pt idx="1647">
                  <c:v>0.63920138888888889</c:v>
                </c:pt>
                <c:pt idx="1648">
                  <c:v>0.63921296296296293</c:v>
                </c:pt>
                <c:pt idx="1649">
                  <c:v>0.63922453703703697</c:v>
                </c:pt>
                <c:pt idx="1650">
                  <c:v>0.63923611111111112</c:v>
                </c:pt>
                <c:pt idx="1651">
                  <c:v>0.63924768518518515</c:v>
                </c:pt>
                <c:pt idx="1652">
                  <c:v>0.6392592592592593</c:v>
                </c:pt>
                <c:pt idx="1653">
                  <c:v>0.63927083333333334</c:v>
                </c:pt>
                <c:pt idx="1654">
                  <c:v>0.63928240740740738</c:v>
                </c:pt>
                <c:pt idx="1655">
                  <c:v>0.63929398148148142</c:v>
                </c:pt>
                <c:pt idx="1656">
                  <c:v>0.63930555555555557</c:v>
                </c:pt>
                <c:pt idx="1657">
                  <c:v>0.63931712962962961</c:v>
                </c:pt>
                <c:pt idx="1658">
                  <c:v>0.63932870370370376</c:v>
                </c:pt>
                <c:pt idx="1659">
                  <c:v>0.6393402777777778</c:v>
                </c:pt>
                <c:pt idx="1660">
                  <c:v>0.63935185185185184</c:v>
                </c:pt>
                <c:pt idx="1661">
                  <c:v>0.63936342592592588</c:v>
                </c:pt>
                <c:pt idx="1662">
                  <c:v>0.63937500000000003</c:v>
                </c:pt>
                <c:pt idx="1663">
                  <c:v>0.63938657407407407</c:v>
                </c:pt>
                <c:pt idx="1664">
                  <c:v>0.63939814814814822</c:v>
                </c:pt>
                <c:pt idx="1665">
                  <c:v>0.63940972222222225</c:v>
                </c:pt>
                <c:pt idx="1666">
                  <c:v>0.63942129629629629</c:v>
                </c:pt>
                <c:pt idx="1667">
                  <c:v>0.63943287037037033</c:v>
                </c:pt>
                <c:pt idx="1668">
                  <c:v>0.63944444444444448</c:v>
                </c:pt>
                <c:pt idx="1669">
                  <c:v>0.63945601851851852</c:v>
                </c:pt>
                <c:pt idx="1670">
                  <c:v>0.63946759259259256</c:v>
                </c:pt>
                <c:pt idx="1671">
                  <c:v>0.63947916666666671</c:v>
                </c:pt>
                <c:pt idx="1672">
                  <c:v>0.63949074074074075</c:v>
                </c:pt>
                <c:pt idx="1673">
                  <c:v>0.63950231481481479</c:v>
                </c:pt>
                <c:pt idx="1674">
                  <c:v>0.63951388888888883</c:v>
                </c:pt>
                <c:pt idx="1675">
                  <c:v>0.63952546296296298</c:v>
                </c:pt>
                <c:pt idx="1676">
                  <c:v>0.63953703703703701</c:v>
                </c:pt>
                <c:pt idx="1677">
                  <c:v>0.63954861111111116</c:v>
                </c:pt>
                <c:pt idx="1678">
                  <c:v>0.6395601851851852</c:v>
                </c:pt>
                <c:pt idx="1679">
                  <c:v>0.63957175925925924</c:v>
                </c:pt>
                <c:pt idx="1680">
                  <c:v>0.63958333333333328</c:v>
                </c:pt>
                <c:pt idx="1681">
                  <c:v>0.63959490740740743</c:v>
                </c:pt>
                <c:pt idx="1682">
                  <c:v>0.63960648148148147</c:v>
                </c:pt>
                <c:pt idx="1683">
                  <c:v>0.63961805555555562</c:v>
                </c:pt>
                <c:pt idx="1684">
                  <c:v>0.63962962962962966</c:v>
                </c:pt>
                <c:pt idx="1685">
                  <c:v>0.6396412037037037</c:v>
                </c:pt>
                <c:pt idx="1686">
                  <c:v>0.63965277777777774</c:v>
                </c:pt>
                <c:pt idx="1687">
                  <c:v>0.63966435185185189</c:v>
                </c:pt>
                <c:pt idx="1688">
                  <c:v>0.63967592592592593</c:v>
                </c:pt>
                <c:pt idx="1689">
                  <c:v>0.63968749999999996</c:v>
                </c:pt>
                <c:pt idx="1690">
                  <c:v>0.63969907407407411</c:v>
                </c:pt>
                <c:pt idx="1691">
                  <c:v>0.63971064814814815</c:v>
                </c:pt>
                <c:pt idx="1692">
                  <c:v>0.63972222222222219</c:v>
                </c:pt>
                <c:pt idx="1693">
                  <c:v>0.63973379629629623</c:v>
                </c:pt>
                <c:pt idx="1694">
                  <c:v>0.63974537037037038</c:v>
                </c:pt>
                <c:pt idx="1695">
                  <c:v>0.63975694444444442</c:v>
                </c:pt>
                <c:pt idx="1696">
                  <c:v>0.63976851851851857</c:v>
                </c:pt>
                <c:pt idx="1697">
                  <c:v>0.63978009259259261</c:v>
                </c:pt>
                <c:pt idx="1698">
                  <c:v>0.63979166666666665</c:v>
                </c:pt>
                <c:pt idx="1699">
                  <c:v>0.63980324074074069</c:v>
                </c:pt>
                <c:pt idx="1700">
                  <c:v>0.63981481481481484</c:v>
                </c:pt>
                <c:pt idx="1701">
                  <c:v>0.63982638888888888</c:v>
                </c:pt>
                <c:pt idx="1702">
                  <c:v>0.63983796296296302</c:v>
                </c:pt>
                <c:pt idx="1703">
                  <c:v>0.63984953703703706</c:v>
                </c:pt>
                <c:pt idx="1704">
                  <c:v>0.6398611111111111</c:v>
                </c:pt>
                <c:pt idx="1705">
                  <c:v>0.63987268518518514</c:v>
                </c:pt>
                <c:pt idx="1706">
                  <c:v>0.63988425925925929</c:v>
                </c:pt>
                <c:pt idx="1707">
                  <c:v>0.63989583333333333</c:v>
                </c:pt>
                <c:pt idx="1708">
                  <c:v>0.63990740740740737</c:v>
                </c:pt>
                <c:pt idx="1709">
                  <c:v>0.63991898148148152</c:v>
                </c:pt>
                <c:pt idx="1710">
                  <c:v>0.63993055555555556</c:v>
                </c:pt>
                <c:pt idx="1711">
                  <c:v>0.6399421296296296</c:v>
                </c:pt>
                <c:pt idx="1712">
                  <c:v>0.63995370370370364</c:v>
                </c:pt>
                <c:pt idx="1713">
                  <c:v>0.63996527777777779</c:v>
                </c:pt>
                <c:pt idx="1714">
                  <c:v>0.63997685185185182</c:v>
                </c:pt>
                <c:pt idx="1715">
                  <c:v>0.63998842592592597</c:v>
                </c:pt>
                <c:pt idx="1716">
                  <c:v>0.64</c:v>
                </c:pt>
                <c:pt idx="1717">
                  <c:v>0.64001157407407405</c:v>
                </c:pt>
                <c:pt idx="1718">
                  <c:v>0.64002314814814809</c:v>
                </c:pt>
                <c:pt idx="1719">
                  <c:v>0.64003472222222224</c:v>
                </c:pt>
                <c:pt idx="1720">
                  <c:v>0.64004629629629628</c:v>
                </c:pt>
                <c:pt idx="1721">
                  <c:v>0.64005787037037043</c:v>
                </c:pt>
                <c:pt idx="1722">
                  <c:v>0.64006944444444447</c:v>
                </c:pt>
                <c:pt idx="1723">
                  <c:v>0.64008101851851851</c:v>
                </c:pt>
                <c:pt idx="1724">
                  <c:v>0.64009259259259255</c:v>
                </c:pt>
                <c:pt idx="1725">
                  <c:v>0.6401041666666667</c:v>
                </c:pt>
                <c:pt idx="1726">
                  <c:v>0.64011574074074074</c:v>
                </c:pt>
                <c:pt idx="1727">
                  <c:v>0.64012731481481489</c:v>
                </c:pt>
                <c:pt idx="1728">
                  <c:v>0.64013888888888892</c:v>
                </c:pt>
                <c:pt idx="1729">
                  <c:v>0.64015046296296296</c:v>
                </c:pt>
                <c:pt idx="1730">
                  <c:v>0.640162037037037</c:v>
                </c:pt>
                <c:pt idx="1731">
                  <c:v>0.64017361111111104</c:v>
                </c:pt>
                <c:pt idx="1732">
                  <c:v>0.64018518518518519</c:v>
                </c:pt>
                <c:pt idx="1733">
                  <c:v>0.64019675925925923</c:v>
                </c:pt>
                <c:pt idx="1734">
                  <c:v>0.64020833333333338</c:v>
                </c:pt>
                <c:pt idx="1735">
                  <c:v>0.64021990740740742</c:v>
                </c:pt>
                <c:pt idx="1736">
                  <c:v>0.64023148148148146</c:v>
                </c:pt>
                <c:pt idx="1737">
                  <c:v>0.6402430555555555</c:v>
                </c:pt>
                <c:pt idx="1738">
                  <c:v>0.64025462962962965</c:v>
                </c:pt>
                <c:pt idx="1739">
                  <c:v>0.64026620370370368</c:v>
                </c:pt>
                <c:pt idx="1740">
                  <c:v>0.64027777777777783</c:v>
                </c:pt>
                <c:pt idx="1741">
                  <c:v>0.64028935185185187</c:v>
                </c:pt>
                <c:pt idx="1742">
                  <c:v>0.64030092592592591</c:v>
                </c:pt>
                <c:pt idx="1743">
                  <c:v>0.64031249999999995</c:v>
                </c:pt>
                <c:pt idx="1744">
                  <c:v>0.6403240740740741</c:v>
                </c:pt>
                <c:pt idx="1745">
                  <c:v>0.64033564814814814</c:v>
                </c:pt>
                <c:pt idx="1746">
                  <c:v>0.64034722222222229</c:v>
                </c:pt>
                <c:pt idx="1747">
                  <c:v>0.64035879629629633</c:v>
                </c:pt>
                <c:pt idx="1748">
                  <c:v>0.64037037037037037</c:v>
                </c:pt>
                <c:pt idx="1749">
                  <c:v>0.64038194444444441</c:v>
                </c:pt>
                <c:pt idx="1750">
                  <c:v>0.64039351851851845</c:v>
                </c:pt>
                <c:pt idx="1751">
                  <c:v>0.6404050925925926</c:v>
                </c:pt>
                <c:pt idx="1752">
                  <c:v>0.64041666666666663</c:v>
                </c:pt>
                <c:pt idx="1753">
                  <c:v>0.64042824074074078</c:v>
                </c:pt>
                <c:pt idx="1754">
                  <c:v>0.64043981481481482</c:v>
                </c:pt>
                <c:pt idx="1755">
                  <c:v>0.64045138888888886</c:v>
                </c:pt>
                <c:pt idx="1756">
                  <c:v>0.6404629629629629</c:v>
                </c:pt>
                <c:pt idx="1757">
                  <c:v>0.64047453703703705</c:v>
                </c:pt>
                <c:pt idx="1758">
                  <c:v>0.64048611111111109</c:v>
                </c:pt>
                <c:pt idx="1759">
                  <c:v>0.64049768518518524</c:v>
                </c:pt>
                <c:pt idx="1760">
                  <c:v>0.64050925925925928</c:v>
                </c:pt>
                <c:pt idx="1761">
                  <c:v>0.64052083333333332</c:v>
                </c:pt>
                <c:pt idx="1762">
                  <c:v>0.64053240740740736</c:v>
                </c:pt>
                <c:pt idx="1763">
                  <c:v>0.64054398148148151</c:v>
                </c:pt>
                <c:pt idx="1764">
                  <c:v>0.64055555555555554</c:v>
                </c:pt>
                <c:pt idx="1765">
                  <c:v>0.64056712962962969</c:v>
                </c:pt>
                <c:pt idx="1766">
                  <c:v>0.64057870370370373</c:v>
                </c:pt>
                <c:pt idx="1767">
                  <c:v>0.64059027777777777</c:v>
                </c:pt>
                <c:pt idx="1768">
                  <c:v>0.64060185185185181</c:v>
                </c:pt>
                <c:pt idx="1769">
                  <c:v>0.64061342592592596</c:v>
                </c:pt>
                <c:pt idx="1770">
                  <c:v>0.640625</c:v>
                </c:pt>
                <c:pt idx="1771">
                  <c:v>0.64063657407407404</c:v>
                </c:pt>
                <c:pt idx="1772">
                  <c:v>0.64064814814814819</c:v>
                </c:pt>
                <c:pt idx="1773">
                  <c:v>0.64065972222222223</c:v>
                </c:pt>
                <c:pt idx="1774">
                  <c:v>0.64067129629629627</c:v>
                </c:pt>
                <c:pt idx="1775">
                  <c:v>0.64068287037037031</c:v>
                </c:pt>
                <c:pt idx="1776">
                  <c:v>0.64069444444444446</c:v>
                </c:pt>
                <c:pt idx="1777">
                  <c:v>0.64070601851851849</c:v>
                </c:pt>
                <c:pt idx="1778">
                  <c:v>0.64071759259259264</c:v>
                </c:pt>
                <c:pt idx="1779">
                  <c:v>0.64072916666666668</c:v>
                </c:pt>
                <c:pt idx="1780">
                  <c:v>0.64074074074074072</c:v>
                </c:pt>
                <c:pt idx="1781">
                  <c:v>0.64075231481481476</c:v>
                </c:pt>
                <c:pt idx="1782">
                  <c:v>0.64076388888888891</c:v>
                </c:pt>
                <c:pt idx="1783">
                  <c:v>0.64077546296296295</c:v>
                </c:pt>
                <c:pt idx="1784">
                  <c:v>0.6407870370370371</c:v>
                </c:pt>
                <c:pt idx="1785">
                  <c:v>0.64079861111111114</c:v>
                </c:pt>
                <c:pt idx="1786">
                  <c:v>0.64081018518518518</c:v>
                </c:pt>
                <c:pt idx="1787">
                  <c:v>0.64082175925925922</c:v>
                </c:pt>
                <c:pt idx="1788">
                  <c:v>0.64083333333333337</c:v>
                </c:pt>
                <c:pt idx="1789">
                  <c:v>0.6408449074074074</c:v>
                </c:pt>
                <c:pt idx="1790">
                  <c:v>0.64085648148148155</c:v>
                </c:pt>
                <c:pt idx="1791">
                  <c:v>0.64086805555555559</c:v>
                </c:pt>
                <c:pt idx="1792">
                  <c:v>0.64087962962962963</c:v>
                </c:pt>
                <c:pt idx="1793">
                  <c:v>0.64089120370370367</c:v>
                </c:pt>
                <c:pt idx="1794">
                  <c:v>0.64090277777777771</c:v>
                </c:pt>
                <c:pt idx="1795">
                  <c:v>0.64091435185185186</c:v>
                </c:pt>
                <c:pt idx="1796">
                  <c:v>0.6409259259259259</c:v>
                </c:pt>
                <c:pt idx="1797">
                  <c:v>0.64093750000000005</c:v>
                </c:pt>
                <c:pt idx="1798">
                  <c:v>0.64094907407407409</c:v>
                </c:pt>
                <c:pt idx="1799">
                  <c:v>0.64096064814814813</c:v>
                </c:pt>
                <c:pt idx="1800">
                  <c:v>0.64097222222222217</c:v>
                </c:pt>
                <c:pt idx="1801">
                  <c:v>0.64098379629629632</c:v>
                </c:pt>
                <c:pt idx="1802">
                  <c:v>0.64099537037037035</c:v>
                </c:pt>
                <c:pt idx="1803">
                  <c:v>0.6410069444444445</c:v>
                </c:pt>
                <c:pt idx="1804">
                  <c:v>0.64101851851851854</c:v>
                </c:pt>
                <c:pt idx="1805">
                  <c:v>0.64103009259259258</c:v>
                </c:pt>
                <c:pt idx="1806">
                  <c:v>0.64104166666666662</c:v>
                </c:pt>
                <c:pt idx="1807">
                  <c:v>0.64105324074074077</c:v>
                </c:pt>
                <c:pt idx="1808">
                  <c:v>0.64106481481481481</c:v>
                </c:pt>
                <c:pt idx="1809">
                  <c:v>0.64107638888888896</c:v>
                </c:pt>
                <c:pt idx="1810">
                  <c:v>0.641087962962963</c:v>
                </c:pt>
                <c:pt idx="1811">
                  <c:v>0.64109953703703704</c:v>
                </c:pt>
                <c:pt idx="1812">
                  <c:v>0.64111111111111108</c:v>
                </c:pt>
                <c:pt idx="1813">
                  <c:v>0.64112268518518511</c:v>
                </c:pt>
                <c:pt idx="1814">
                  <c:v>0.64113425925925926</c:v>
                </c:pt>
                <c:pt idx="1815">
                  <c:v>0.6411458333333333</c:v>
                </c:pt>
                <c:pt idx="1816">
                  <c:v>0.64115740740740745</c:v>
                </c:pt>
                <c:pt idx="1817">
                  <c:v>0.64116898148148149</c:v>
                </c:pt>
                <c:pt idx="1818">
                  <c:v>0.64118055555555553</c:v>
                </c:pt>
                <c:pt idx="1819">
                  <c:v>0.64119212962962957</c:v>
                </c:pt>
                <c:pt idx="1820">
                  <c:v>0.64120370370370372</c:v>
                </c:pt>
                <c:pt idx="1821">
                  <c:v>0.64121527777777776</c:v>
                </c:pt>
                <c:pt idx="1822">
                  <c:v>0.64122685185185191</c:v>
                </c:pt>
                <c:pt idx="1823">
                  <c:v>0.64123842592592595</c:v>
                </c:pt>
                <c:pt idx="1824">
                  <c:v>0.64124999999999999</c:v>
                </c:pt>
                <c:pt idx="1825">
                  <c:v>0.64126157407407403</c:v>
                </c:pt>
                <c:pt idx="1826">
                  <c:v>0.64127314814814818</c:v>
                </c:pt>
                <c:pt idx="1827">
                  <c:v>0.64128472222222221</c:v>
                </c:pt>
                <c:pt idx="1828">
                  <c:v>0.64129629629629636</c:v>
                </c:pt>
                <c:pt idx="1829">
                  <c:v>0.6413078703703704</c:v>
                </c:pt>
                <c:pt idx="1830">
                  <c:v>0.64131944444444444</c:v>
                </c:pt>
                <c:pt idx="1831">
                  <c:v>0.64133101851851848</c:v>
                </c:pt>
                <c:pt idx="1832">
                  <c:v>0.64134259259259263</c:v>
                </c:pt>
                <c:pt idx="1833">
                  <c:v>0.64135416666666667</c:v>
                </c:pt>
                <c:pt idx="1834">
                  <c:v>0.64136574074074071</c:v>
                </c:pt>
                <c:pt idx="1835">
                  <c:v>0.64137731481481486</c:v>
                </c:pt>
                <c:pt idx="1836">
                  <c:v>0.6413888888888889</c:v>
                </c:pt>
                <c:pt idx="1837">
                  <c:v>0.64140046296296294</c:v>
                </c:pt>
                <c:pt idx="1838">
                  <c:v>0.64141203703703698</c:v>
                </c:pt>
                <c:pt idx="1839">
                  <c:v>0.64142361111111112</c:v>
                </c:pt>
                <c:pt idx="1840">
                  <c:v>0.64143518518518516</c:v>
                </c:pt>
                <c:pt idx="1841">
                  <c:v>0.64144675925925931</c:v>
                </c:pt>
                <c:pt idx="1842">
                  <c:v>0.64145833333333335</c:v>
                </c:pt>
                <c:pt idx="1843">
                  <c:v>0.64146990740740739</c:v>
                </c:pt>
                <c:pt idx="1844">
                  <c:v>0.64148148148148143</c:v>
                </c:pt>
                <c:pt idx="1845">
                  <c:v>0.64149305555555558</c:v>
                </c:pt>
                <c:pt idx="1846">
                  <c:v>0.64150462962962962</c:v>
                </c:pt>
                <c:pt idx="1847">
                  <c:v>0.64151620370370377</c:v>
                </c:pt>
                <c:pt idx="1848">
                  <c:v>0.64152777777777781</c:v>
                </c:pt>
                <c:pt idx="1849">
                  <c:v>0.64153935185185185</c:v>
                </c:pt>
                <c:pt idx="1850">
                  <c:v>0.64155092592592589</c:v>
                </c:pt>
                <c:pt idx="1851">
                  <c:v>0.64156250000000004</c:v>
                </c:pt>
                <c:pt idx="1852">
                  <c:v>0.64157407407407407</c:v>
                </c:pt>
                <c:pt idx="1853">
                  <c:v>0.64158564814814811</c:v>
                </c:pt>
                <c:pt idx="1854">
                  <c:v>0.64159722222222226</c:v>
                </c:pt>
                <c:pt idx="1855">
                  <c:v>0.6416087962962963</c:v>
                </c:pt>
                <c:pt idx="1856">
                  <c:v>0.64162037037037034</c:v>
                </c:pt>
                <c:pt idx="1857">
                  <c:v>0.64163194444444438</c:v>
                </c:pt>
                <c:pt idx="1858">
                  <c:v>0.64164351851851853</c:v>
                </c:pt>
                <c:pt idx="1859">
                  <c:v>0.64165509259259257</c:v>
                </c:pt>
                <c:pt idx="1860">
                  <c:v>0.64166666666666672</c:v>
                </c:pt>
                <c:pt idx="1861">
                  <c:v>0.64167824074074076</c:v>
                </c:pt>
                <c:pt idx="1862">
                  <c:v>0.6416898148148148</c:v>
                </c:pt>
                <c:pt idx="1863">
                  <c:v>0.64170138888888884</c:v>
                </c:pt>
                <c:pt idx="1864">
                  <c:v>0.64171296296296299</c:v>
                </c:pt>
                <c:pt idx="1865">
                  <c:v>0.64172453703703702</c:v>
                </c:pt>
                <c:pt idx="1866">
                  <c:v>0.64173611111111117</c:v>
                </c:pt>
                <c:pt idx="1867">
                  <c:v>0.64174768518518521</c:v>
                </c:pt>
                <c:pt idx="1868">
                  <c:v>0.64175925925925925</c:v>
                </c:pt>
                <c:pt idx="1869">
                  <c:v>0.64177083333333329</c:v>
                </c:pt>
                <c:pt idx="1870">
                  <c:v>0.64178240740740744</c:v>
                </c:pt>
                <c:pt idx="1871">
                  <c:v>0.64179398148148148</c:v>
                </c:pt>
                <c:pt idx="1872">
                  <c:v>0.64180555555555552</c:v>
                </c:pt>
                <c:pt idx="1873">
                  <c:v>0.64181712962962967</c:v>
                </c:pt>
                <c:pt idx="1874">
                  <c:v>0.64182870370370371</c:v>
                </c:pt>
                <c:pt idx="1875">
                  <c:v>0.64184027777777775</c:v>
                </c:pt>
                <c:pt idx="1876">
                  <c:v>0.64185185185185178</c:v>
                </c:pt>
                <c:pt idx="1877">
                  <c:v>0.64186342592592593</c:v>
                </c:pt>
                <c:pt idx="1878">
                  <c:v>0.64187499999999997</c:v>
                </c:pt>
                <c:pt idx="1879">
                  <c:v>0.64188657407407412</c:v>
                </c:pt>
                <c:pt idx="1880">
                  <c:v>0.64189814814814816</c:v>
                </c:pt>
                <c:pt idx="1881">
                  <c:v>0.6419097222222222</c:v>
                </c:pt>
                <c:pt idx="1882">
                  <c:v>0.64192129629629624</c:v>
                </c:pt>
                <c:pt idx="1883">
                  <c:v>0.64193287037037039</c:v>
                </c:pt>
                <c:pt idx="1884">
                  <c:v>0.64194444444444443</c:v>
                </c:pt>
                <c:pt idx="1885">
                  <c:v>0.64195601851851858</c:v>
                </c:pt>
                <c:pt idx="1886">
                  <c:v>0.64196759259259262</c:v>
                </c:pt>
                <c:pt idx="1887">
                  <c:v>0.64197916666666666</c:v>
                </c:pt>
                <c:pt idx="1888">
                  <c:v>0.6419907407407407</c:v>
                </c:pt>
                <c:pt idx="1889">
                  <c:v>0.64200231481481485</c:v>
                </c:pt>
                <c:pt idx="1890">
                  <c:v>0.64201388888888888</c:v>
                </c:pt>
                <c:pt idx="1891">
                  <c:v>0.64202546296296303</c:v>
                </c:pt>
                <c:pt idx="1892">
                  <c:v>0.64203703703703707</c:v>
                </c:pt>
                <c:pt idx="1893">
                  <c:v>0.64204861111111111</c:v>
                </c:pt>
                <c:pt idx="1894">
                  <c:v>0.64206018518518515</c:v>
                </c:pt>
                <c:pt idx="1895">
                  <c:v>0.64207175925925919</c:v>
                </c:pt>
                <c:pt idx="1896">
                  <c:v>0.64208333333333334</c:v>
                </c:pt>
                <c:pt idx="1897">
                  <c:v>0.64209490740740738</c:v>
                </c:pt>
                <c:pt idx="1898">
                  <c:v>0.64210648148148153</c:v>
                </c:pt>
                <c:pt idx="1899">
                  <c:v>0.64211805555555557</c:v>
                </c:pt>
                <c:pt idx="1900">
                  <c:v>0.64212962962962961</c:v>
                </c:pt>
                <c:pt idx="1901">
                  <c:v>0.64214120370370364</c:v>
                </c:pt>
                <c:pt idx="1902">
                  <c:v>0.64215277777777779</c:v>
                </c:pt>
                <c:pt idx="1903">
                  <c:v>0.64216435185185183</c:v>
                </c:pt>
                <c:pt idx="1904">
                  <c:v>0.64217592592592598</c:v>
                </c:pt>
                <c:pt idx="1905">
                  <c:v>0.64218750000000002</c:v>
                </c:pt>
                <c:pt idx="1906">
                  <c:v>0.64219907407407406</c:v>
                </c:pt>
                <c:pt idx="1907">
                  <c:v>0.6422106481481481</c:v>
                </c:pt>
                <c:pt idx="1908">
                  <c:v>0.64222222222222225</c:v>
                </c:pt>
                <c:pt idx="1909">
                  <c:v>0.64223379629629629</c:v>
                </c:pt>
                <c:pt idx="1910">
                  <c:v>0.64224537037037044</c:v>
                </c:pt>
                <c:pt idx="1911">
                  <c:v>0.64225694444444448</c:v>
                </c:pt>
                <c:pt idx="1912">
                  <c:v>0.64226851851851852</c:v>
                </c:pt>
                <c:pt idx="1913">
                  <c:v>0.64228009259259256</c:v>
                </c:pt>
                <c:pt idx="1914">
                  <c:v>0.64229166666666659</c:v>
                </c:pt>
                <c:pt idx="1915">
                  <c:v>0.64230324074074074</c:v>
                </c:pt>
                <c:pt idx="1916">
                  <c:v>0.64231481481481478</c:v>
                </c:pt>
                <c:pt idx="1917">
                  <c:v>0.64232638888888893</c:v>
                </c:pt>
                <c:pt idx="1918">
                  <c:v>0.64233796296296297</c:v>
                </c:pt>
                <c:pt idx="1919">
                  <c:v>0.64234953703703701</c:v>
                </c:pt>
                <c:pt idx="1920">
                  <c:v>0.64236111111111105</c:v>
                </c:pt>
                <c:pt idx="1921">
                  <c:v>0.6423726851851852</c:v>
                </c:pt>
                <c:pt idx="1922">
                  <c:v>0.64238425925925924</c:v>
                </c:pt>
                <c:pt idx="1923">
                  <c:v>0.64239583333333339</c:v>
                </c:pt>
                <c:pt idx="1924">
                  <c:v>0.64240740740740743</c:v>
                </c:pt>
                <c:pt idx="1925">
                  <c:v>0.64241898148148147</c:v>
                </c:pt>
                <c:pt idx="1926">
                  <c:v>0.6424305555555555</c:v>
                </c:pt>
                <c:pt idx="1927">
                  <c:v>0.64244212962962965</c:v>
                </c:pt>
                <c:pt idx="1928">
                  <c:v>0.64245370370370369</c:v>
                </c:pt>
                <c:pt idx="1929">
                  <c:v>0.64246527777777784</c:v>
                </c:pt>
                <c:pt idx="1930">
                  <c:v>0.64247685185185188</c:v>
                </c:pt>
                <c:pt idx="1931">
                  <c:v>0.64248842592592592</c:v>
                </c:pt>
                <c:pt idx="1932">
                  <c:v>0.64249999999999996</c:v>
                </c:pt>
                <c:pt idx="1933">
                  <c:v>0.642511574074074</c:v>
                </c:pt>
                <c:pt idx="1934">
                  <c:v>0.64252314814814815</c:v>
                </c:pt>
                <c:pt idx="1935">
                  <c:v>0.64253472222222219</c:v>
                </c:pt>
                <c:pt idx="1936">
                  <c:v>0.64254629629629634</c:v>
                </c:pt>
                <c:pt idx="1937">
                  <c:v>0.64255787037037038</c:v>
                </c:pt>
                <c:pt idx="1938">
                  <c:v>0.64256944444444442</c:v>
                </c:pt>
                <c:pt idx="1939">
                  <c:v>0.64258101851851845</c:v>
                </c:pt>
                <c:pt idx="1940">
                  <c:v>0.6425925925925926</c:v>
                </c:pt>
                <c:pt idx="1941">
                  <c:v>0.64260416666666664</c:v>
                </c:pt>
                <c:pt idx="1942">
                  <c:v>0.64261574074074079</c:v>
                </c:pt>
                <c:pt idx="1943">
                  <c:v>0.64262731481481483</c:v>
                </c:pt>
                <c:pt idx="1944">
                  <c:v>0.64263888888888887</c:v>
                </c:pt>
                <c:pt idx="1945">
                  <c:v>0.64265046296296291</c:v>
                </c:pt>
                <c:pt idx="1946">
                  <c:v>0.64266203703703706</c:v>
                </c:pt>
                <c:pt idx="1947">
                  <c:v>0.6426736111111111</c:v>
                </c:pt>
                <c:pt idx="1948">
                  <c:v>0.64268518518518525</c:v>
                </c:pt>
                <c:pt idx="1949">
                  <c:v>0.64269675925925929</c:v>
                </c:pt>
                <c:pt idx="1950">
                  <c:v>0.64270833333333333</c:v>
                </c:pt>
                <c:pt idx="1951">
                  <c:v>0.64271990740740736</c:v>
                </c:pt>
                <c:pt idx="1952">
                  <c:v>0.64273148148148151</c:v>
                </c:pt>
                <c:pt idx="1953">
                  <c:v>0.64274305555555555</c:v>
                </c:pt>
                <c:pt idx="1954">
                  <c:v>0.6427546296296297</c:v>
                </c:pt>
                <c:pt idx="1955">
                  <c:v>0.64276620370370374</c:v>
                </c:pt>
                <c:pt idx="1956">
                  <c:v>0.64277777777777778</c:v>
                </c:pt>
                <c:pt idx="1957">
                  <c:v>0.64278935185185182</c:v>
                </c:pt>
                <c:pt idx="1958">
                  <c:v>0.64280092592592586</c:v>
                </c:pt>
                <c:pt idx="1959">
                  <c:v>0.64281250000000001</c:v>
                </c:pt>
                <c:pt idx="1960">
                  <c:v>0.64282407407407405</c:v>
                </c:pt>
                <c:pt idx="1961">
                  <c:v>0.6428356481481482</c:v>
                </c:pt>
                <c:pt idx="1962">
                  <c:v>0.64284722222222224</c:v>
                </c:pt>
                <c:pt idx="1963">
                  <c:v>0.64285879629629628</c:v>
                </c:pt>
                <c:pt idx="1964">
                  <c:v>0.64287037037037031</c:v>
                </c:pt>
                <c:pt idx="1965">
                  <c:v>0.64288194444444446</c:v>
                </c:pt>
                <c:pt idx="1966">
                  <c:v>0.6428935185185185</c:v>
                </c:pt>
                <c:pt idx="1967">
                  <c:v>0.64290509259259265</c:v>
                </c:pt>
                <c:pt idx="1968">
                  <c:v>0.64291666666666669</c:v>
                </c:pt>
                <c:pt idx="1969">
                  <c:v>0.64292824074074073</c:v>
                </c:pt>
                <c:pt idx="1970">
                  <c:v>0.64293981481481477</c:v>
                </c:pt>
                <c:pt idx="1971">
                  <c:v>0.64295138888888892</c:v>
                </c:pt>
                <c:pt idx="1972">
                  <c:v>0.64296296296296296</c:v>
                </c:pt>
                <c:pt idx="1973">
                  <c:v>0.64297453703703711</c:v>
                </c:pt>
                <c:pt idx="1974">
                  <c:v>0.64298611111111115</c:v>
                </c:pt>
                <c:pt idx="1975">
                  <c:v>0.64299768518518519</c:v>
                </c:pt>
                <c:pt idx="1976">
                  <c:v>0.64300925925925922</c:v>
                </c:pt>
                <c:pt idx="1977">
                  <c:v>0.64302083333333326</c:v>
                </c:pt>
                <c:pt idx="1978">
                  <c:v>0.64303240740740741</c:v>
                </c:pt>
                <c:pt idx="1979">
                  <c:v>0.64304398148148145</c:v>
                </c:pt>
                <c:pt idx="1980">
                  <c:v>0.6430555555555556</c:v>
                </c:pt>
                <c:pt idx="1981">
                  <c:v>0.64306712962962964</c:v>
                </c:pt>
                <c:pt idx="1982">
                  <c:v>0.64307870370370368</c:v>
                </c:pt>
                <c:pt idx="1983">
                  <c:v>0.64309027777777772</c:v>
                </c:pt>
                <c:pt idx="1984">
                  <c:v>0.64310185185185187</c:v>
                </c:pt>
                <c:pt idx="1985">
                  <c:v>0.64311342592592591</c:v>
                </c:pt>
                <c:pt idx="1986">
                  <c:v>0.64312500000000006</c:v>
                </c:pt>
                <c:pt idx="1987">
                  <c:v>0.6431365740740741</c:v>
                </c:pt>
                <c:pt idx="1988">
                  <c:v>0.64314814814814814</c:v>
                </c:pt>
                <c:pt idx="1989">
                  <c:v>0.64315972222222217</c:v>
                </c:pt>
                <c:pt idx="1990">
                  <c:v>0.64317129629629632</c:v>
                </c:pt>
                <c:pt idx="1991">
                  <c:v>0.64318287037037036</c:v>
                </c:pt>
                <c:pt idx="1992">
                  <c:v>0.64319444444444451</c:v>
                </c:pt>
                <c:pt idx="1993">
                  <c:v>0.64320601851851855</c:v>
                </c:pt>
                <c:pt idx="1994">
                  <c:v>0.64321759259259259</c:v>
                </c:pt>
                <c:pt idx="1995">
                  <c:v>0.64322916666666663</c:v>
                </c:pt>
                <c:pt idx="1996">
                  <c:v>0.64324074074074067</c:v>
                </c:pt>
                <c:pt idx="1997">
                  <c:v>0.64325231481481482</c:v>
                </c:pt>
                <c:pt idx="1998">
                  <c:v>0.64326388888888886</c:v>
                </c:pt>
                <c:pt idx="1999">
                  <c:v>0.64327546296296301</c:v>
                </c:pt>
                <c:pt idx="2000">
                  <c:v>0.64328703703703705</c:v>
                </c:pt>
                <c:pt idx="2001">
                  <c:v>0.64329861111111108</c:v>
                </c:pt>
                <c:pt idx="2002">
                  <c:v>0.64331018518518512</c:v>
                </c:pt>
                <c:pt idx="2003">
                  <c:v>0.64332175925925927</c:v>
                </c:pt>
                <c:pt idx="2004">
                  <c:v>0.64333333333333331</c:v>
                </c:pt>
                <c:pt idx="2005">
                  <c:v>0.64334490740740746</c:v>
                </c:pt>
                <c:pt idx="2006">
                  <c:v>0.6433564814814815</c:v>
                </c:pt>
                <c:pt idx="2007">
                  <c:v>0.64336805555555554</c:v>
                </c:pt>
                <c:pt idx="2008">
                  <c:v>0.64337962962962958</c:v>
                </c:pt>
                <c:pt idx="2009">
                  <c:v>0.64339120370370373</c:v>
                </c:pt>
                <c:pt idx="2010">
                  <c:v>0.64340277777777777</c:v>
                </c:pt>
                <c:pt idx="2011">
                  <c:v>0.64341435185185192</c:v>
                </c:pt>
                <c:pt idx="2012">
                  <c:v>0.64342592592592596</c:v>
                </c:pt>
                <c:pt idx="2013">
                  <c:v>0.6434375</c:v>
                </c:pt>
                <c:pt idx="2014">
                  <c:v>0.64344907407407403</c:v>
                </c:pt>
                <c:pt idx="2015">
                  <c:v>0.64346064814814818</c:v>
                </c:pt>
                <c:pt idx="2016">
                  <c:v>0.64347222222222222</c:v>
                </c:pt>
                <c:pt idx="2017">
                  <c:v>0.64348379629629626</c:v>
                </c:pt>
                <c:pt idx="2018">
                  <c:v>0.64349537037037041</c:v>
                </c:pt>
                <c:pt idx="2019">
                  <c:v>0.64350694444444445</c:v>
                </c:pt>
                <c:pt idx="2020">
                  <c:v>0.64351851851851849</c:v>
                </c:pt>
                <c:pt idx="2021">
                  <c:v>0.64353009259259253</c:v>
                </c:pt>
                <c:pt idx="2022">
                  <c:v>0.64354166666666668</c:v>
                </c:pt>
                <c:pt idx="2023">
                  <c:v>0.64355324074074072</c:v>
                </c:pt>
                <c:pt idx="2024">
                  <c:v>0.64356481481481487</c:v>
                </c:pt>
                <c:pt idx="2025">
                  <c:v>0.64357638888888891</c:v>
                </c:pt>
                <c:pt idx="2026">
                  <c:v>0.64358796296296295</c:v>
                </c:pt>
                <c:pt idx="2027">
                  <c:v>0.64359953703703698</c:v>
                </c:pt>
                <c:pt idx="2028">
                  <c:v>0.64361111111111113</c:v>
                </c:pt>
                <c:pt idx="2029">
                  <c:v>0.64362268518518517</c:v>
                </c:pt>
                <c:pt idx="2030">
                  <c:v>0.64363425925925932</c:v>
                </c:pt>
                <c:pt idx="2031">
                  <c:v>0.64364583333333336</c:v>
                </c:pt>
                <c:pt idx="2032">
                  <c:v>0.6436574074074074</c:v>
                </c:pt>
                <c:pt idx="2033">
                  <c:v>0.64366898148148144</c:v>
                </c:pt>
                <c:pt idx="2034">
                  <c:v>0.64368055555555559</c:v>
                </c:pt>
                <c:pt idx="2035">
                  <c:v>0.64369212962962963</c:v>
                </c:pt>
                <c:pt idx="2036">
                  <c:v>0.64370370370370367</c:v>
                </c:pt>
                <c:pt idx="2037">
                  <c:v>0.64371527777777782</c:v>
                </c:pt>
                <c:pt idx="2038">
                  <c:v>0.64372685185185186</c:v>
                </c:pt>
                <c:pt idx="2039">
                  <c:v>0.64373842592592589</c:v>
                </c:pt>
                <c:pt idx="2040">
                  <c:v>0.64374999999999993</c:v>
                </c:pt>
                <c:pt idx="2041">
                  <c:v>0.64376157407407408</c:v>
                </c:pt>
                <c:pt idx="2042">
                  <c:v>0.64377314814814812</c:v>
                </c:pt>
                <c:pt idx="2043">
                  <c:v>0.64378472222222227</c:v>
                </c:pt>
                <c:pt idx="2044">
                  <c:v>0.64379629629629631</c:v>
                </c:pt>
                <c:pt idx="2045">
                  <c:v>0.64380787037037035</c:v>
                </c:pt>
                <c:pt idx="2046">
                  <c:v>0.64381944444444439</c:v>
                </c:pt>
                <c:pt idx="2047">
                  <c:v>0.64383101851851854</c:v>
                </c:pt>
                <c:pt idx="2048">
                  <c:v>0.64384259259259258</c:v>
                </c:pt>
                <c:pt idx="2049">
                  <c:v>0.64385416666666673</c:v>
                </c:pt>
                <c:pt idx="2050">
                  <c:v>0.64386574074074077</c:v>
                </c:pt>
                <c:pt idx="2051">
                  <c:v>0.64387731481481481</c:v>
                </c:pt>
                <c:pt idx="2052">
                  <c:v>0.64388888888888884</c:v>
                </c:pt>
                <c:pt idx="2053">
                  <c:v>0.64390046296296299</c:v>
                </c:pt>
                <c:pt idx="2054">
                  <c:v>0.64391203703703703</c:v>
                </c:pt>
                <c:pt idx="2055">
                  <c:v>0.64392361111111118</c:v>
                </c:pt>
                <c:pt idx="2056">
                  <c:v>0.64393518518518522</c:v>
                </c:pt>
                <c:pt idx="2057">
                  <c:v>0.64394675925925926</c:v>
                </c:pt>
                <c:pt idx="2058">
                  <c:v>0.6439583333333333</c:v>
                </c:pt>
                <c:pt idx="2059">
                  <c:v>0.64396990740740734</c:v>
                </c:pt>
                <c:pt idx="2060">
                  <c:v>0.64398148148148149</c:v>
                </c:pt>
                <c:pt idx="2061">
                  <c:v>0.64399305555555553</c:v>
                </c:pt>
                <c:pt idx="2062">
                  <c:v>0.64400462962962968</c:v>
                </c:pt>
                <c:pt idx="2063">
                  <c:v>0.64401620370370372</c:v>
                </c:pt>
                <c:pt idx="2064">
                  <c:v>0.64402777777777775</c:v>
                </c:pt>
                <c:pt idx="2065">
                  <c:v>0.64403935185185179</c:v>
                </c:pt>
                <c:pt idx="2066">
                  <c:v>0.64405092592592594</c:v>
                </c:pt>
                <c:pt idx="2067">
                  <c:v>0.64406249999999998</c:v>
                </c:pt>
                <c:pt idx="2068">
                  <c:v>0.64407407407407413</c:v>
                </c:pt>
                <c:pt idx="2069">
                  <c:v>0.64408564814814817</c:v>
                </c:pt>
                <c:pt idx="2070">
                  <c:v>0.64409722222222221</c:v>
                </c:pt>
                <c:pt idx="2071">
                  <c:v>0.64410879629629625</c:v>
                </c:pt>
                <c:pt idx="2072">
                  <c:v>0.6441203703703704</c:v>
                </c:pt>
                <c:pt idx="2073">
                  <c:v>0.64413194444444444</c:v>
                </c:pt>
                <c:pt idx="2074">
                  <c:v>0.64414351851851859</c:v>
                </c:pt>
                <c:pt idx="2075">
                  <c:v>0.64415509259259263</c:v>
                </c:pt>
                <c:pt idx="2076">
                  <c:v>0.64416666666666667</c:v>
                </c:pt>
                <c:pt idx="2077">
                  <c:v>0.6441782407407407</c:v>
                </c:pt>
                <c:pt idx="2078">
                  <c:v>0.64418981481481474</c:v>
                </c:pt>
                <c:pt idx="2079">
                  <c:v>0.64420138888888889</c:v>
                </c:pt>
                <c:pt idx="2080">
                  <c:v>0.64421296296296293</c:v>
                </c:pt>
                <c:pt idx="2081">
                  <c:v>0.64422453703703708</c:v>
                </c:pt>
                <c:pt idx="2082">
                  <c:v>0.64423611111111112</c:v>
                </c:pt>
                <c:pt idx="2083">
                  <c:v>0.64424768518518516</c:v>
                </c:pt>
                <c:pt idx="2084">
                  <c:v>0.6442592592592592</c:v>
                </c:pt>
                <c:pt idx="2085">
                  <c:v>0.64427083333333335</c:v>
                </c:pt>
                <c:pt idx="2086">
                  <c:v>0.64428240740740739</c:v>
                </c:pt>
                <c:pt idx="2087">
                  <c:v>0.64429398148148154</c:v>
                </c:pt>
                <c:pt idx="2088">
                  <c:v>0.64430555555555558</c:v>
                </c:pt>
                <c:pt idx="2089">
                  <c:v>0.64431712962962961</c:v>
                </c:pt>
                <c:pt idx="2090">
                  <c:v>0.64432870370370365</c:v>
                </c:pt>
                <c:pt idx="2091">
                  <c:v>0.6443402777777778</c:v>
                </c:pt>
                <c:pt idx="2092">
                  <c:v>0.64435185185185184</c:v>
                </c:pt>
                <c:pt idx="2093">
                  <c:v>0.64436342592592599</c:v>
                </c:pt>
                <c:pt idx="2094">
                  <c:v>0.64437500000000003</c:v>
                </c:pt>
                <c:pt idx="2095">
                  <c:v>0.64438657407407407</c:v>
                </c:pt>
                <c:pt idx="2096">
                  <c:v>0.64439814814814811</c:v>
                </c:pt>
                <c:pt idx="2097">
                  <c:v>0.64440972222222215</c:v>
                </c:pt>
                <c:pt idx="2098">
                  <c:v>0.6444212962962963</c:v>
                </c:pt>
                <c:pt idx="2099">
                  <c:v>0.64443287037037034</c:v>
                </c:pt>
                <c:pt idx="2100">
                  <c:v>0.64444444444444449</c:v>
                </c:pt>
                <c:pt idx="2101">
                  <c:v>0.64445601851851853</c:v>
                </c:pt>
                <c:pt idx="2102">
                  <c:v>0.64446759259259256</c:v>
                </c:pt>
                <c:pt idx="2103">
                  <c:v>0.6444791666666666</c:v>
                </c:pt>
                <c:pt idx="2104">
                  <c:v>0.64449074074074075</c:v>
                </c:pt>
                <c:pt idx="2105">
                  <c:v>0.64450231481481479</c:v>
                </c:pt>
                <c:pt idx="2106">
                  <c:v>0.64451388888888894</c:v>
                </c:pt>
                <c:pt idx="2107">
                  <c:v>0.64452546296296298</c:v>
                </c:pt>
                <c:pt idx="2108">
                  <c:v>0.64453703703703702</c:v>
                </c:pt>
                <c:pt idx="2109">
                  <c:v>0.64454861111111106</c:v>
                </c:pt>
                <c:pt idx="2110">
                  <c:v>0.64456018518518521</c:v>
                </c:pt>
                <c:pt idx="2111">
                  <c:v>0.64457175925925925</c:v>
                </c:pt>
                <c:pt idx="2112">
                  <c:v>0.6445833333333334</c:v>
                </c:pt>
                <c:pt idx="2113">
                  <c:v>0.64459490740740744</c:v>
                </c:pt>
                <c:pt idx="2114">
                  <c:v>0.64460648148148147</c:v>
                </c:pt>
                <c:pt idx="2115">
                  <c:v>0.64461805555555551</c:v>
                </c:pt>
                <c:pt idx="2116">
                  <c:v>0.64462962962962966</c:v>
                </c:pt>
                <c:pt idx="2117">
                  <c:v>0.6446412037037037</c:v>
                </c:pt>
                <c:pt idx="2118">
                  <c:v>0.64465277777777785</c:v>
                </c:pt>
                <c:pt idx="2119">
                  <c:v>0.64466435185185189</c:v>
                </c:pt>
                <c:pt idx="2120">
                  <c:v>0.64467592592592593</c:v>
                </c:pt>
                <c:pt idx="2121">
                  <c:v>0.64468749999999997</c:v>
                </c:pt>
                <c:pt idx="2122">
                  <c:v>0.64469907407407401</c:v>
                </c:pt>
                <c:pt idx="2123">
                  <c:v>0.64471064814814816</c:v>
                </c:pt>
                <c:pt idx="2124">
                  <c:v>0.6447222222222222</c:v>
                </c:pt>
                <c:pt idx="2125">
                  <c:v>0.64473379629629635</c:v>
                </c:pt>
                <c:pt idx="2126">
                  <c:v>0.64474537037037039</c:v>
                </c:pt>
                <c:pt idx="2127">
                  <c:v>0.64475694444444442</c:v>
                </c:pt>
                <c:pt idx="2128">
                  <c:v>0.64476851851851846</c:v>
                </c:pt>
                <c:pt idx="2129">
                  <c:v>0.64478009259259261</c:v>
                </c:pt>
                <c:pt idx="2130">
                  <c:v>0.64479166666666665</c:v>
                </c:pt>
                <c:pt idx="2131">
                  <c:v>0.6448032407407408</c:v>
                </c:pt>
                <c:pt idx="2132">
                  <c:v>0.64481481481481484</c:v>
                </c:pt>
                <c:pt idx="2133">
                  <c:v>0.64482638888888888</c:v>
                </c:pt>
                <c:pt idx="2134">
                  <c:v>0.64483796296296292</c:v>
                </c:pt>
                <c:pt idx="2135">
                  <c:v>0.64484953703703707</c:v>
                </c:pt>
                <c:pt idx="2136">
                  <c:v>0.64486111111111111</c:v>
                </c:pt>
                <c:pt idx="2137">
                  <c:v>0.64487268518518526</c:v>
                </c:pt>
                <c:pt idx="2138">
                  <c:v>0.6448842592592593</c:v>
                </c:pt>
                <c:pt idx="2139">
                  <c:v>0.64489583333333333</c:v>
                </c:pt>
                <c:pt idx="2140">
                  <c:v>0.64490740740740737</c:v>
                </c:pt>
                <c:pt idx="2141">
                  <c:v>0.64491898148148141</c:v>
                </c:pt>
                <c:pt idx="2142">
                  <c:v>0.64493055555555556</c:v>
                </c:pt>
                <c:pt idx="2143">
                  <c:v>0.6449421296296296</c:v>
                </c:pt>
                <c:pt idx="2144">
                  <c:v>0.64495370370370375</c:v>
                </c:pt>
                <c:pt idx="2145">
                  <c:v>0.64496527777777779</c:v>
                </c:pt>
                <c:pt idx="2146">
                  <c:v>0.64497685185185183</c:v>
                </c:pt>
                <c:pt idx="2147">
                  <c:v>0.64498842592592587</c:v>
                </c:pt>
                <c:pt idx="2148">
                  <c:v>0.64500000000000002</c:v>
                </c:pt>
                <c:pt idx="2149">
                  <c:v>0.64501157407407406</c:v>
                </c:pt>
                <c:pt idx="2150">
                  <c:v>0.64502314814814821</c:v>
                </c:pt>
                <c:pt idx="2151">
                  <c:v>0.64503472222222225</c:v>
                </c:pt>
                <c:pt idx="2152">
                  <c:v>0.64504629629629628</c:v>
                </c:pt>
                <c:pt idx="2153">
                  <c:v>0.64505787037037032</c:v>
                </c:pt>
                <c:pt idx="2154">
                  <c:v>0.64506944444444447</c:v>
                </c:pt>
                <c:pt idx="2155">
                  <c:v>0.64508101851851851</c:v>
                </c:pt>
                <c:pt idx="2156">
                  <c:v>0.64509259259259266</c:v>
                </c:pt>
                <c:pt idx="2157">
                  <c:v>0.6451041666666667</c:v>
                </c:pt>
                <c:pt idx="2158">
                  <c:v>0.64511574074074074</c:v>
                </c:pt>
                <c:pt idx="2159">
                  <c:v>0.64512731481481478</c:v>
                </c:pt>
                <c:pt idx="2160">
                  <c:v>0.64513888888888882</c:v>
                </c:pt>
                <c:pt idx="2161">
                  <c:v>0.64515046296296297</c:v>
                </c:pt>
                <c:pt idx="2162">
                  <c:v>0.64516203703703701</c:v>
                </c:pt>
                <c:pt idx="2163">
                  <c:v>0.64517361111111116</c:v>
                </c:pt>
                <c:pt idx="2164">
                  <c:v>0.64518518518518519</c:v>
                </c:pt>
                <c:pt idx="2165">
                  <c:v>0.64519675925925923</c:v>
                </c:pt>
                <c:pt idx="2166">
                  <c:v>0.64520833333333327</c:v>
                </c:pt>
                <c:pt idx="2167">
                  <c:v>0.64521990740740742</c:v>
                </c:pt>
                <c:pt idx="2168">
                  <c:v>0.64523148148148146</c:v>
                </c:pt>
                <c:pt idx="2169">
                  <c:v>0.64524305555555561</c:v>
                </c:pt>
                <c:pt idx="2170">
                  <c:v>0.64525462962962965</c:v>
                </c:pt>
                <c:pt idx="2171">
                  <c:v>0.64526620370370369</c:v>
                </c:pt>
                <c:pt idx="2172">
                  <c:v>0.64527777777777773</c:v>
                </c:pt>
                <c:pt idx="2173">
                  <c:v>0.64528935185185188</c:v>
                </c:pt>
                <c:pt idx="2174">
                  <c:v>0.64530092592592592</c:v>
                </c:pt>
                <c:pt idx="2175">
                  <c:v>0.64531250000000007</c:v>
                </c:pt>
                <c:pt idx="2176">
                  <c:v>0.64532407407407411</c:v>
                </c:pt>
                <c:pt idx="2177">
                  <c:v>0.64533564814814814</c:v>
                </c:pt>
                <c:pt idx="2178">
                  <c:v>0.64534722222222218</c:v>
                </c:pt>
                <c:pt idx="2179">
                  <c:v>0.64535879629629633</c:v>
                </c:pt>
                <c:pt idx="2180">
                  <c:v>0.64537037037037037</c:v>
                </c:pt>
                <c:pt idx="2181">
                  <c:v>0.64538194444444441</c:v>
                </c:pt>
                <c:pt idx="2182">
                  <c:v>0.64539351851851856</c:v>
                </c:pt>
                <c:pt idx="2183">
                  <c:v>0.6454050925925926</c:v>
                </c:pt>
                <c:pt idx="2184">
                  <c:v>0.64541666666666664</c:v>
                </c:pt>
                <c:pt idx="2185">
                  <c:v>0.64542824074074068</c:v>
                </c:pt>
                <c:pt idx="2186">
                  <c:v>0.64543981481481483</c:v>
                </c:pt>
                <c:pt idx="2187">
                  <c:v>0.64545138888888887</c:v>
                </c:pt>
                <c:pt idx="2188">
                  <c:v>0.64546296296296302</c:v>
                </c:pt>
                <c:pt idx="2189">
                  <c:v>0.64547453703703705</c:v>
                </c:pt>
                <c:pt idx="2190">
                  <c:v>0.64548611111111109</c:v>
                </c:pt>
                <c:pt idx="2191">
                  <c:v>0.64549768518518513</c:v>
                </c:pt>
                <c:pt idx="2192">
                  <c:v>0.64550925925925928</c:v>
                </c:pt>
                <c:pt idx="2193">
                  <c:v>0.64552083333333332</c:v>
                </c:pt>
                <c:pt idx="2194">
                  <c:v>0.64553240740740747</c:v>
                </c:pt>
                <c:pt idx="2195">
                  <c:v>0.64554398148148151</c:v>
                </c:pt>
                <c:pt idx="2196">
                  <c:v>0.64555555555555555</c:v>
                </c:pt>
                <c:pt idx="2197">
                  <c:v>0.64556712962962959</c:v>
                </c:pt>
                <c:pt idx="2198">
                  <c:v>0.64557870370370374</c:v>
                </c:pt>
                <c:pt idx="2199">
                  <c:v>0.64559027777777778</c:v>
                </c:pt>
                <c:pt idx="2200">
                  <c:v>0.64560185185185182</c:v>
                </c:pt>
                <c:pt idx="2201">
                  <c:v>0.64561342592592597</c:v>
                </c:pt>
                <c:pt idx="2202">
                  <c:v>0.645625</c:v>
                </c:pt>
                <c:pt idx="2203">
                  <c:v>0.64563657407407404</c:v>
                </c:pt>
                <c:pt idx="2204">
                  <c:v>0.64564814814814808</c:v>
                </c:pt>
                <c:pt idx="2205">
                  <c:v>0.64565972222222223</c:v>
                </c:pt>
                <c:pt idx="2206">
                  <c:v>0.64567129629629627</c:v>
                </c:pt>
                <c:pt idx="2207">
                  <c:v>0.64568287037037042</c:v>
                </c:pt>
                <c:pt idx="2208">
                  <c:v>0.64569444444444446</c:v>
                </c:pt>
                <c:pt idx="2209">
                  <c:v>0.6457060185185185</c:v>
                </c:pt>
                <c:pt idx="2210">
                  <c:v>0.64571759259259254</c:v>
                </c:pt>
                <c:pt idx="2211">
                  <c:v>0.64572916666666669</c:v>
                </c:pt>
                <c:pt idx="2212">
                  <c:v>0.64574074074074073</c:v>
                </c:pt>
                <c:pt idx="2213">
                  <c:v>0.64575231481481488</c:v>
                </c:pt>
                <c:pt idx="2214">
                  <c:v>0.64576388888888892</c:v>
                </c:pt>
                <c:pt idx="2215">
                  <c:v>0.64577546296296295</c:v>
                </c:pt>
                <c:pt idx="2216">
                  <c:v>0.64578703703703699</c:v>
                </c:pt>
                <c:pt idx="2217">
                  <c:v>0.64579861111111114</c:v>
                </c:pt>
                <c:pt idx="2218">
                  <c:v>0.64581018518518518</c:v>
                </c:pt>
                <c:pt idx="2219">
                  <c:v>0.64582175925925933</c:v>
                </c:pt>
                <c:pt idx="2220">
                  <c:v>0.64583333333333337</c:v>
                </c:pt>
                <c:pt idx="2221">
                  <c:v>0.64584490740740741</c:v>
                </c:pt>
                <c:pt idx="2222">
                  <c:v>0.64585648148148145</c:v>
                </c:pt>
                <c:pt idx="2223">
                  <c:v>0.64586805555555549</c:v>
                </c:pt>
                <c:pt idx="2224">
                  <c:v>0.64587962962962964</c:v>
                </c:pt>
                <c:pt idx="2225">
                  <c:v>0.64589120370370368</c:v>
                </c:pt>
                <c:pt idx="2226">
                  <c:v>0.64590277777777783</c:v>
                </c:pt>
                <c:pt idx="2227">
                  <c:v>0.64591435185185186</c:v>
                </c:pt>
                <c:pt idx="2228">
                  <c:v>0.6459259259259259</c:v>
                </c:pt>
                <c:pt idx="2229">
                  <c:v>0.64593749999999994</c:v>
                </c:pt>
                <c:pt idx="2230">
                  <c:v>0.64594907407407409</c:v>
                </c:pt>
                <c:pt idx="2231">
                  <c:v>0.64596064814814813</c:v>
                </c:pt>
                <c:pt idx="2232">
                  <c:v>0.64597222222222228</c:v>
                </c:pt>
                <c:pt idx="2233">
                  <c:v>0.64598379629629632</c:v>
                </c:pt>
                <c:pt idx="2234">
                  <c:v>0.64599537037037036</c:v>
                </c:pt>
                <c:pt idx="2235">
                  <c:v>0.6460069444444444</c:v>
                </c:pt>
                <c:pt idx="2236">
                  <c:v>0.64601851851851855</c:v>
                </c:pt>
                <c:pt idx="2237">
                  <c:v>0.64603009259259259</c:v>
                </c:pt>
                <c:pt idx="2238">
                  <c:v>0.64604166666666674</c:v>
                </c:pt>
                <c:pt idx="2239">
                  <c:v>0.64605324074074078</c:v>
                </c:pt>
                <c:pt idx="2240">
                  <c:v>0.64606481481481481</c:v>
                </c:pt>
                <c:pt idx="2241">
                  <c:v>0.64607638888888885</c:v>
                </c:pt>
                <c:pt idx="2242">
                  <c:v>0.64608796296296289</c:v>
                </c:pt>
                <c:pt idx="2243">
                  <c:v>0.64609953703703704</c:v>
                </c:pt>
                <c:pt idx="2244">
                  <c:v>0.64611111111111108</c:v>
                </c:pt>
                <c:pt idx="2245">
                  <c:v>0.64612268518518523</c:v>
                </c:pt>
                <c:pt idx="2246">
                  <c:v>0.64613425925925927</c:v>
                </c:pt>
                <c:pt idx="2247">
                  <c:v>0.64614583333333331</c:v>
                </c:pt>
                <c:pt idx="2248">
                  <c:v>0.64615740740740735</c:v>
                </c:pt>
                <c:pt idx="2249">
                  <c:v>0.6461689814814815</c:v>
                </c:pt>
                <c:pt idx="2250">
                  <c:v>0.64618055555555554</c:v>
                </c:pt>
                <c:pt idx="2251">
                  <c:v>0.64619212962962969</c:v>
                </c:pt>
                <c:pt idx="2252">
                  <c:v>0.64620370370370372</c:v>
                </c:pt>
                <c:pt idx="2253">
                  <c:v>0.64621527777777776</c:v>
                </c:pt>
                <c:pt idx="2254">
                  <c:v>0.6462268518518518</c:v>
                </c:pt>
                <c:pt idx="2255">
                  <c:v>0.64623842592592595</c:v>
                </c:pt>
                <c:pt idx="2256">
                  <c:v>0.64624999999999999</c:v>
                </c:pt>
                <c:pt idx="2257">
                  <c:v>0.64626157407407414</c:v>
                </c:pt>
                <c:pt idx="2258">
                  <c:v>0.64627314814814818</c:v>
                </c:pt>
                <c:pt idx="2259">
                  <c:v>0.64628472222222222</c:v>
                </c:pt>
                <c:pt idx="2260">
                  <c:v>0.64629629629629626</c:v>
                </c:pt>
                <c:pt idx="2261">
                  <c:v>0.6463078703703703</c:v>
                </c:pt>
                <c:pt idx="2262">
                  <c:v>0.64631944444444445</c:v>
                </c:pt>
                <c:pt idx="2263">
                  <c:v>0.64633101851851849</c:v>
                </c:pt>
                <c:pt idx="2264">
                  <c:v>0.64634259259259264</c:v>
                </c:pt>
                <c:pt idx="2265">
                  <c:v>0.64635416666666667</c:v>
                </c:pt>
                <c:pt idx="2266">
                  <c:v>0.64636574074074071</c:v>
                </c:pt>
                <c:pt idx="2267">
                  <c:v>0.64637731481481475</c:v>
                </c:pt>
                <c:pt idx="2268">
                  <c:v>0.6463888888888889</c:v>
                </c:pt>
                <c:pt idx="2269">
                  <c:v>0.64640046296296294</c:v>
                </c:pt>
                <c:pt idx="2270">
                  <c:v>0.64641203703703709</c:v>
                </c:pt>
                <c:pt idx="2271">
                  <c:v>0.64642361111111113</c:v>
                </c:pt>
                <c:pt idx="2272">
                  <c:v>0.64643518518518517</c:v>
                </c:pt>
                <c:pt idx="2273">
                  <c:v>0.64644675925925921</c:v>
                </c:pt>
                <c:pt idx="2274">
                  <c:v>0.64645833333333336</c:v>
                </c:pt>
                <c:pt idx="2275">
                  <c:v>0.6464699074074074</c:v>
                </c:pt>
                <c:pt idx="2276">
                  <c:v>0.64648148148148155</c:v>
                </c:pt>
                <c:pt idx="2277">
                  <c:v>0.64649305555555558</c:v>
                </c:pt>
                <c:pt idx="2278">
                  <c:v>0.64650462962962962</c:v>
                </c:pt>
                <c:pt idx="2279">
                  <c:v>0.64651620370370366</c:v>
                </c:pt>
                <c:pt idx="2280">
                  <c:v>0.64652777777777781</c:v>
                </c:pt>
                <c:pt idx="2281">
                  <c:v>0.64653935185185185</c:v>
                </c:pt>
                <c:pt idx="2282">
                  <c:v>0.646550925925926</c:v>
                </c:pt>
                <c:pt idx="2283">
                  <c:v>0.64656250000000004</c:v>
                </c:pt>
                <c:pt idx="2284">
                  <c:v>0.64657407407407408</c:v>
                </c:pt>
                <c:pt idx="2285">
                  <c:v>0.64658564814814812</c:v>
                </c:pt>
                <c:pt idx="2286">
                  <c:v>0.64659722222222216</c:v>
                </c:pt>
                <c:pt idx="2287">
                  <c:v>0.64660879629629631</c:v>
                </c:pt>
                <c:pt idx="2288">
                  <c:v>0.64662037037037035</c:v>
                </c:pt>
                <c:pt idx="2289">
                  <c:v>0.6466319444444445</c:v>
                </c:pt>
                <c:pt idx="2290">
                  <c:v>0.64664351851851853</c:v>
                </c:pt>
                <c:pt idx="2291">
                  <c:v>0.64665509259259257</c:v>
                </c:pt>
                <c:pt idx="2292">
                  <c:v>0.64666666666666661</c:v>
                </c:pt>
                <c:pt idx="2293">
                  <c:v>0.64667824074074076</c:v>
                </c:pt>
                <c:pt idx="2294">
                  <c:v>0.6466898148148148</c:v>
                </c:pt>
                <c:pt idx="2295">
                  <c:v>0.64670138888888895</c:v>
                </c:pt>
                <c:pt idx="2296">
                  <c:v>0.64671296296296299</c:v>
                </c:pt>
                <c:pt idx="2297">
                  <c:v>0.64672453703703703</c:v>
                </c:pt>
                <c:pt idx="2298">
                  <c:v>0.64673611111111107</c:v>
                </c:pt>
                <c:pt idx="2299">
                  <c:v>0.64674768518518522</c:v>
                </c:pt>
                <c:pt idx="2300">
                  <c:v>0.64675925925925926</c:v>
                </c:pt>
                <c:pt idx="2301">
                  <c:v>0.64677083333333341</c:v>
                </c:pt>
                <c:pt idx="2302">
                  <c:v>0.64678240740740744</c:v>
                </c:pt>
                <c:pt idx="2303">
                  <c:v>0.64679398148148148</c:v>
                </c:pt>
                <c:pt idx="2304">
                  <c:v>0.64680555555555552</c:v>
                </c:pt>
                <c:pt idx="2305">
                  <c:v>0.64681712962962956</c:v>
                </c:pt>
                <c:pt idx="2306">
                  <c:v>0.64682870370370371</c:v>
                </c:pt>
                <c:pt idx="2307">
                  <c:v>0.64684027777777775</c:v>
                </c:pt>
                <c:pt idx="2308">
                  <c:v>0.6468518518518519</c:v>
                </c:pt>
                <c:pt idx="2309">
                  <c:v>0.64686342592592594</c:v>
                </c:pt>
                <c:pt idx="2310">
                  <c:v>0.64687499999999998</c:v>
                </c:pt>
                <c:pt idx="2311">
                  <c:v>0.64688657407407402</c:v>
                </c:pt>
                <c:pt idx="2312">
                  <c:v>0.64689814814814817</c:v>
                </c:pt>
                <c:pt idx="2313">
                  <c:v>0.64690972222222221</c:v>
                </c:pt>
                <c:pt idx="2314">
                  <c:v>0.64692129629629636</c:v>
                </c:pt>
                <c:pt idx="2315">
                  <c:v>0.64693287037037039</c:v>
                </c:pt>
                <c:pt idx="2316">
                  <c:v>0.64694444444444443</c:v>
                </c:pt>
                <c:pt idx="2317">
                  <c:v>0.64695601851851847</c:v>
                </c:pt>
                <c:pt idx="2318">
                  <c:v>0.64696759259259262</c:v>
                </c:pt>
                <c:pt idx="2319">
                  <c:v>0.64697916666666666</c:v>
                </c:pt>
                <c:pt idx="2320">
                  <c:v>0.64699074074074081</c:v>
                </c:pt>
                <c:pt idx="2321">
                  <c:v>0.64700231481481485</c:v>
                </c:pt>
                <c:pt idx="2322">
                  <c:v>0.64701388888888889</c:v>
                </c:pt>
                <c:pt idx="2323">
                  <c:v>0.64702546296296293</c:v>
                </c:pt>
                <c:pt idx="2324">
                  <c:v>0.64703703703703697</c:v>
                </c:pt>
                <c:pt idx="2325">
                  <c:v>0.64704861111111112</c:v>
                </c:pt>
                <c:pt idx="2326">
                  <c:v>0.64706018518518515</c:v>
                </c:pt>
                <c:pt idx="2327">
                  <c:v>0.6470717592592593</c:v>
                </c:pt>
                <c:pt idx="2328">
                  <c:v>0.64708333333333334</c:v>
                </c:pt>
                <c:pt idx="2329">
                  <c:v>0.64709490740740738</c:v>
                </c:pt>
                <c:pt idx="2330">
                  <c:v>0.64710648148148142</c:v>
                </c:pt>
                <c:pt idx="2331">
                  <c:v>0.64711805555555557</c:v>
                </c:pt>
                <c:pt idx="2332">
                  <c:v>0.64712962962962961</c:v>
                </c:pt>
                <c:pt idx="2333">
                  <c:v>0.64714120370370376</c:v>
                </c:pt>
                <c:pt idx="2334">
                  <c:v>0.6471527777777778</c:v>
                </c:pt>
                <c:pt idx="2335">
                  <c:v>0.64716435185185184</c:v>
                </c:pt>
                <c:pt idx="2336">
                  <c:v>0.64717592592592588</c:v>
                </c:pt>
                <c:pt idx="2337">
                  <c:v>0.64718750000000003</c:v>
                </c:pt>
                <c:pt idx="2338">
                  <c:v>0.64719907407407407</c:v>
                </c:pt>
                <c:pt idx="2339">
                  <c:v>0.64721064814814822</c:v>
                </c:pt>
                <c:pt idx="2340">
                  <c:v>0.64722222222222225</c:v>
                </c:pt>
                <c:pt idx="2341">
                  <c:v>0.64723379629629629</c:v>
                </c:pt>
                <c:pt idx="2342">
                  <c:v>0.64724537037037033</c:v>
                </c:pt>
                <c:pt idx="2343">
                  <c:v>0.64725694444444437</c:v>
                </c:pt>
                <c:pt idx="2344">
                  <c:v>0.64726851851851852</c:v>
                </c:pt>
                <c:pt idx="2345">
                  <c:v>0.64728009259259256</c:v>
                </c:pt>
                <c:pt idx="2346">
                  <c:v>0.64729166666666671</c:v>
                </c:pt>
                <c:pt idx="2347">
                  <c:v>0.64730324074074075</c:v>
                </c:pt>
                <c:pt idx="2348">
                  <c:v>0.64731481481481479</c:v>
                </c:pt>
                <c:pt idx="2349">
                  <c:v>0.64732638888888883</c:v>
                </c:pt>
                <c:pt idx="2350">
                  <c:v>0.64733796296296298</c:v>
                </c:pt>
                <c:pt idx="2351">
                  <c:v>0.64734953703703701</c:v>
                </c:pt>
                <c:pt idx="2352">
                  <c:v>0.64736111111111116</c:v>
                </c:pt>
                <c:pt idx="2353">
                  <c:v>0.6473726851851852</c:v>
                </c:pt>
                <c:pt idx="2354">
                  <c:v>0.64738425925925924</c:v>
                </c:pt>
                <c:pt idx="2355">
                  <c:v>0.64739583333333328</c:v>
                </c:pt>
                <c:pt idx="2356">
                  <c:v>0.64740740740740743</c:v>
                </c:pt>
                <c:pt idx="2357">
                  <c:v>0.64741898148148147</c:v>
                </c:pt>
                <c:pt idx="2358">
                  <c:v>0.64743055555555562</c:v>
                </c:pt>
                <c:pt idx="2359">
                  <c:v>0.64744212962962966</c:v>
                </c:pt>
                <c:pt idx="2360">
                  <c:v>0.6474537037037037</c:v>
                </c:pt>
                <c:pt idx="2361">
                  <c:v>0.64746527777777774</c:v>
                </c:pt>
                <c:pt idx="2362">
                  <c:v>0.64747685185185189</c:v>
                </c:pt>
                <c:pt idx="2363">
                  <c:v>0.64748842592592593</c:v>
                </c:pt>
                <c:pt idx="2364">
                  <c:v>0.64749999999999996</c:v>
                </c:pt>
                <c:pt idx="2365">
                  <c:v>0.64751157407407411</c:v>
                </c:pt>
                <c:pt idx="2366">
                  <c:v>0.64752314814814815</c:v>
                </c:pt>
                <c:pt idx="2367">
                  <c:v>0.64753472222222219</c:v>
                </c:pt>
                <c:pt idx="2368">
                  <c:v>0.64754629629629623</c:v>
                </c:pt>
                <c:pt idx="2369">
                  <c:v>0.64755787037037038</c:v>
                </c:pt>
                <c:pt idx="2370">
                  <c:v>0.64756944444444442</c:v>
                </c:pt>
                <c:pt idx="2371">
                  <c:v>0.64758101851851857</c:v>
                </c:pt>
                <c:pt idx="2372">
                  <c:v>0.64759259259259261</c:v>
                </c:pt>
                <c:pt idx="2373">
                  <c:v>0.64760416666666665</c:v>
                </c:pt>
                <c:pt idx="2374">
                  <c:v>0.64761574074074069</c:v>
                </c:pt>
                <c:pt idx="2375">
                  <c:v>0.64762731481481484</c:v>
                </c:pt>
                <c:pt idx="2376">
                  <c:v>0.64763888888888888</c:v>
                </c:pt>
                <c:pt idx="2377">
                  <c:v>0.64765046296296302</c:v>
                </c:pt>
                <c:pt idx="2378">
                  <c:v>0.64766203703703706</c:v>
                </c:pt>
                <c:pt idx="2379">
                  <c:v>0.6476736111111111</c:v>
                </c:pt>
                <c:pt idx="2380">
                  <c:v>0.64768518518518514</c:v>
                </c:pt>
                <c:pt idx="2381">
                  <c:v>0.64769675925925929</c:v>
                </c:pt>
                <c:pt idx="2382">
                  <c:v>0.64770833333333333</c:v>
                </c:pt>
                <c:pt idx="2383">
                  <c:v>0.64771990740740748</c:v>
                </c:pt>
                <c:pt idx="2384">
                  <c:v>0.64773148148148152</c:v>
                </c:pt>
                <c:pt idx="2385">
                  <c:v>0.64774305555555556</c:v>
                </c:pt>
                <c:pt idx="2386">
                  <c:v>0.6477546296296296</c:v>
                </c:pt>
                <c:pt idx="2387">
                  <c:v>0.64776620370370364</c:v>
                </c:pt>
                <c:pt idx="2388">
                  <c:v>0.64777777777777779</c:v>
                </c:pt>
                <c:pt idx="2389">
                  <c:v>0.64778935185185182</c:v>
                </c:pt>
                <c:pt idx="2390">
                  <c:v>0.64780092592592597</c:v>
                </c:pt>
                <c:pt idx="2391">
                  <c:v>0.64781250000000001</c:v>
                </c:pt>
                <c:pt idx="2392">
                  <c:v>0.64782407407407405</c:v>
                </c:pt>
                <c:pt idx="2393">
                  <c:v>0.64783564814814809</c:v>
                </c:pt>
                <c:pt idx="2394">
                  <c:v>0.64784722222222224</c:v>
                </c:pt>
                <c:pt idx="2395">
                  <c:v>0.64785879629629628</c:v>
                </c:pt>
                <c:pt idx="2396">
                  <c:v>0.64787037037037043</c:v>
                </c:pt>
                <c:pt idx="2397">
                  <c:v>0.64788194444444447</c:v>
                </c:pt>
                <c:pt idx="2398">
                  <c:v>0.64789351851851851</c:v>
                </c:pt>
                <c:pt idx="2399">
                  <c:v>0.64790509259259255</c:v>
                </c:pt>
                <c:pt idx="2400">
                  <c:v>0.6479166666666667</c:v>
                </c:pt>
                <c:pt idx="2401">
                  <c:v>0.64792824074074074</c:v>
                </c:pt>
                <c:pt idx="2402">
                  <c:v>0.64793981481481489</c:v>
                </c:pt>
                <c:pt idx="2403">
                  <c:v>0.64795138888888892</c:v>
                </c:pt>
                <c:pt idx="2404">
                  <c:v>0.64796296296296296</c:v>
                </c:pt>
                <c:pt idx="2405">
                  <c:v>0.647974537037037</c:v>
                </c:pt>
                <c:pt idx="2406">
                  <c:v>0.64798611111111104</c:v>
                </c:pt>
                <c:pt idx="2407">
                  <c:v>0.64799768518518519</c:v>
                </c:pt>
                <c:pt idx="2408">
                  <c:v>0.64800925925925923</c:v>
                </c:pt>
                <c:pt idx="2409">
                  <c:v>0.64802083333333338</c:v>
                </c:pt>
                <c:pt idx="2410">
                  <c:v>0.64803240740740742</c:v>
                </c:pt>
                <c:pt idx="2411">
                  <c:v>0.64804398148148146</c:v>
                </c:pt>
                <c:pt idx="2412">
                  <c:v>0.6480555555555555</c:v>
                </c:pt>
                <c:pt idx="2413">
                  <c:v>0.64806712962962965</c:v>
                </c:pt>
                <c:pt idx="2414">
                  <c:v>0.64807870370370368</c:v>
                </c:pt>
                <c:pt idx="2415">
                  <c:v>0.64809027777777783</c:v>
                </c:pt>
                <c:pt idx="2416">
                  <c:v>0.64810185185185187</c:v>
                </c:pt>
                <c:pt idx="2417">
                  <c:v>0.64811342592592591</c:v>
                </c:pt>
                <c:pt idx="2418">
                  <c:v>0.64812499999999995</c:v>
                </c:pt>
                <c:pt idx="2419">
                  <c:v>0.6481365740740741</c:v>
                </c:pt>
                <c:pt idx="2420">
                  <c:v>0.64814814814814814</c:v>
                </c:pt>
                <c:pt idx="2421">
                  <c:v>0.64815972222222229</c:v>
                </c:pt>
                <c:pt idx="2422">
                  <c:v>0.64817129629629633</c:v>
                </c:pt>
                <c:pt idx="2423">
                  <c:v>0.64818287037037037</c:v>
                </c:pt>
                <c:pt idx="2424">
                  <c:v>0.64819444444444441</c:v>
                </c:pt>
                <c:pt idx="2425">
                  <c:v>0.64820601851851845</c:v>
                </c:pt>
                <c:pt idx="2426">
                  <c:v>0.6482175925925926</c:v>
                </c:pt>
                <c:pt idx="2427">
                  <c:v>0.64822916666666663</c:v>
                </c:pt>
                <c:pt idx="2428">
                  <c:v>0.64824074074074078</c:v>
                </c:pt>
                <c:pt idx="2429">
                  <c:v>0.64825231481481482</c:v>
                </c:pt>
                <c:pt idx="2430">
                  <c:v>0.64826388888888886</c:v>
                </c:pt>
                <c:pt idx="2431">
                  <c:v>0.6482754629629629</c:v>
                </c:pt>
                <c:pt idx="2432">
                  <c:v>0.64828703703703705</c:v>
                </c:pt>
                <c:pt idx="2433">
                  <c:v>0.64829861111111109</c:v>
                </c:pt>
                <c:pt idx="2434">
                  <c:v>0.64831018518518524</c:v>
                </c:pt>
                <c:pt idx="2435">
                  <c:v>0.64832175925925928</c:v>
                </c:pt>
                <c:pt idx="2436">
                  <c:v>0.64833333333333332</c:v>
                </c:pt>
                <c:pt idx="2437">
                  <c:v>0.64834490740740736</c:v>
                </c:pt>
                <c:pt idx="2438">
                  <c:v>0.64835648148148151</c:v>
                </c:pt>
                <c:pt idx="2439">
                  <c:v>0.64836805555555554</c:v>
                </c:pt>
                <c:pt idx="2440">
                  <c:v>0.64837962962962969</c:v>
                </c:pt>
                <c:pt idx="2441">
                  <c:v>0.64839120370370373</c:v>
                </c:pt>
                <c:pt idx="2442">
                  <c:v>0.64840277777777777</c:v>
                </c:pt>
                <c:pt idx="2443">
                  <c:v>0.64841435185185181</c:v>
                </c:pt>
                <c:pt idx="2444">
                  <c:v>0.64842592592592596</c:v>
                </c:pt>
                <c:pt idx="2445">
                  <c:v>0.6484375</c:v>
                </c:pt>
                <c:pt idx="2446">
                  <c:v>0.64844907407407404</c:v>
                </c:pt>
                <c:pt idx="2447">
                  <c:v>0.64846064814814819</c:v>
                </c:pt>
                <c:pt idx="2448">
                  <c:v>0.64847222222222223</c:v>
                </c:pt>
                <c:pt idx="2449">
                  <c:v>0.64848379629629627</c:v>
                </c:pt>
                <c:pt idx="2450">
                  <c:v>0.64849537037037031</c:v>
                </c:pt>
                <c:pt idx="2451">
                  <c:v>0.64850694444444446</c:v>
                </c:pt>
                <c:pt idx="2452">
                  <c:v>0.64851851851851849</c:v>
                </c:pt>
                <c:pt idx="2453">
                  <c:v>0.64853009259259264</c:v>
                </c:pt>
                <c:pt idx="2454">
                  <c:v>0.64854166666666668</c:v>
                </c:pt>
                <c:pt idx="2455">
                  <c:v>0.64855324074074072</c:v>
                </c:pt>
                <c:pt idx="2456">
                  <c:v>0.64856481481481476</c:v>
                </c:pt>
                <c:pt idx="2457">
                  <c:v>0.64857638888888891</c:v>
                </c:pt>
                <c:pt idx="2458">
                  <c:v>0.64858796296296295</c:v>
                </c:pt>
                <c:pt idx="2459">
                  <c:v>0.6485995370370371</c:v>
                </c:pt>
                <c:pt idx="2460">
                  <c:v>0.64861111111111114</c:v>
                </c:pt>
                <c:pt idx="2461">
                  <c:v>0.64862268518518518</c:v>
                </c:pt>
                <c:pt idx="2462">
                  <c:v>0.64863425925925922</c:v>
                </c:pt>
                <c:pt idx="2463">
                  <c:v>0.64864583333333337</c:v>
                </c:pt>
                <c:pt idx="2464">
                  <c:v>0.6486574074074074</c:v>
                </c:pt>
                <c:pt idx="2465">
                  <c:v>0.64866898148148155</c:v>
                </c:pt>
                <c:pt idx="2466">
                  <c:v>0.64868055555555559</c:v>
                </c:pt>
                <c:pt idx="2467">
                  <c:v>0.64869212962962963</c:v>
                </c:pt>
                <c:pt idx="2468">
                  <c:v>0.64870370370370367</c:v>
                </c:pt>
                <c:pt idx="2469">
                  <c:v>0.64871527777777771</c:v>
                </c:pt>
                <c:pt idx="2470">
                  <c:v>0.64872685185185186</c:v>
                </c:pt>
                <c:pt idx="2471">
                  <c:v>0.6487384259259259</c:v>
                </c:pt>
                <c:pt idx="2472">
                  <c:v>0.64875000000000005</c:v>
                </c:pt>
                <c:pt idx="2473">
                  <c:v>0.64876157407407409</c:v>
                </c:pt>
                <c:pt idx="2474">
                  <c:v>0.64877314814814813</c:v>
                </c:pt>
                <c:pt idx="2475">
                  <c:v>0.64878472222222217</c:v>
                </c:pt>
                <c:pt idx="2476">
                  <c:v>0.64879629629629632</c:v>
                </c:pt>
                <c:pt idx="2477">
                  <c:v>0.64880787037037035</c:v>
                </c:pt>
                <c:pt idx="2478">
                  <c:v>0.6488194444444445</c:v>
                </c:pt>
                <c:pt idx="2479">
                  <c:v>0.64883101851851854</c:v>
                </c:pt>
                <c:pt idx="2480">
                  <c:v>0.64884259259259258</c:v>
                </c:pt>
                <c:pt idx="2481">
                  <c:v>0.64885416666666662</c:v>
                </c:pt>
                <c:pt idx="2482">
                  <c:v>0.64886574074074077</c:v>
                </c:pt>
                <c:pt idx="2483">
                  <c:v>0.64887731481481481</c:v>
                </c:pt>
                <c:pt idx="2484">
                  <c:v>0.64888888888888896</c:v>
                </c:pt>
                <c:pt idx="2485">
                  <c:v>0.648900462962963</c:v>
                </c:pt>
                <c:pt idx="2486">
                  <c:v>0.64891203703703704</c:v>
                </c:pt>
                <c:pt idx="2487">
                  <c:v>0.64892361111111108</c:v>
                </c:pt>
                <c:pt idx="2488">
                  <c:v>0.64893518518518511</c:v>
                </c:pt>
                <c:pt idx="2489">
                  <c:v>0.64894675925925926</c:v>
                </c:pt>
                <c:pt idx="2490">
                  <c:v>0.6489583333333333</c:v>
                </c:pt>
                <c:pt idx="2491">
                  <c:v>0.64896990740740745</c:v>
                </c:pt>
                <c:pt idx="2492">
                  <c:v>0.64898148148148149</c:v>
                </c:pt>
                <c:pt idx="2493">
                  <c:v>0.64899305555555553</c:v>
                </c:pt>
                <c:pt idx="2494">
                  <c:v>0.64900462962962957</c:v>
                </c:pt>
                <c:pt idx="2495">
                  <c:v>0.64901620370370372</c:v>
                </c:pt>
                <c:pt idx="2496">
                  <c:v>0.64902777777777776</c:v>
                </c:pt>
                <c:pt idx="2497">
                  <c:v>0.64903935185185191</c:v>
                </c:pt>
                <c:pt idx="2498">
                  <c:v>0.64905092592592595</c:v>
                </c:pt>
                <c:pt idx="2499">
                  <c:v>0.64906249999999999</c:v>
                </c:pt>
                <c:pt idx="2500">
                  <c:v>0.64907407407407403</c:v>
                </c:pt>
                <c:pt idx="2501">
                  <c:v>0.64908564814814818</c:v>
                </c:pt>
                <c:pt idx="2502">
                  <c:v>0.64909722222222221</c:v>
                </c:pt>
                <c:pt idx="2503">
                  <c:v>0.64910879629629636</c:v>
                </c:pt>
                <c:pt idx="2504">
                  <c:v>0.6491203703703704</c:v>
                </c:pt>
                <c:pt idx="2505">
                  <c:v>0.64913194444444444</c:v>
                </c:pt>
                <c:pt idx="2506">
                  <c:v>0.64914351851851848</c:v>
                </c:pt>
                <c:pt idx="2507">
                  <c:v>0.64915509259259252</c:v>
                </c:pt>
                <c:pt idx="2508">
                  <c:v>0.64916666666666667</c:v>
                </c:pt>
                <c:pt idx="2509">
                  <c:v>0.64917824074074071</c:v>
                </c:pt>
                <c:pt idx="2510">
                  <c:v>0.64918981481481486</c:v>
                </c:pt>
                <c:pt idx="2511">
                  <c:v>0.6492013888888889</c:v>
                </c:pt>
                <c:pt idx="2512">
                  <c:v>0.64921296296296294</c:v>
                </c:pt>
                <c:pt idx="2513">
                  <c:v>0.64922453703703698</c:v>
                </c:pt>
                <c:pt idx="2514">
                  <c:v>0.64923611111111112</c:v>
                </c:pt>
                <c:pt idx="2515">
                  <c:v>0.64924768518518516</c:v>
                </c:pt>
                <c:pt idx="2516">
                  <c:v>0.64925925925925931</c:v>
                </c:pt>
                <c:pt idx="2517">
                  <c:v>0.64927083333333335</c:v>
                </c:pt>
                <c:pt idx="2518">
                  <c:v>0.64928240740740739</c:v>
                </c:pt>
                <c:pt idx="2519">
                  <c:v>0.64929398148148143</c:v>
                </c:pt>
                <c:pt idx="2520">
                  <c:v>0.64930555555555558</c:v>
                </c:pt>
                <c:pt idx="2521">
                  <c:v>0.64931712962962962</c:v>
                </c:pt>
                <c:pt idx="2522">
                  <c:v>0.64932870370370377</c:v>
                </c:pt>
                <c:pt idx="2523">
                  <c:v>0.64934027777777781</c:v>
                </c:pt>
                <c:pt idx="2524">
                  <c:v>0.64935185185185185</c:v>
                </c:pt>
                <c:pt idx="2525">
                  <c:v>0.64936342592592589</c:v>
                </c:pt>
                <c:pt idx="2526">
                  <c:v>0.64937500000000004</c:v>
                </c:pt>
                <c:pt idx="2527">
                  <c:v>0.64938657407407407</c:v>
                </c:pt>
                <c:pt idx="2528">
                  <c:v>0.64939814814814811</c:v>
                </c:pt>
                <c:pt idx="2529">
                  <c:v>0.64940972222222226</c:v>
                </c:pt>
                <c:pt idx="2530">
                  <c:v>0.6494212962962963</c:v>
                </c:pt>
                <c:pt idx="2531">
                  <c:v>0.64943287037037034</c:v>
                </c:pt>
                <c:pt idx="2532">
                  <c:v>0.64944444444444438</c:v>
                </c:pt>
                <c:pt idx="2533">
                  <c:v>0.64945601851851853</c:v>
                </c:pt>
                <c:pt idx="2534">
                  <c:v>0.64946759259259257</c:v>
                </c:pt>
                <c:pt idx="2535">
                  <c:v>0.64947916666666672</c:v>
                </c:pt>
                <c:pt idx="2536">
                  <c:v>0.64949074074074076</c:v>
                </c:pt>
                <c:pt idx="2537">
                  <c:v>0.6495023148148148</c:v>
                </c:pt>
                <c:pt idx="2538">
                  <c:v>0.64951388888888884</c:v>
                </c:pt>
                <c:pt idx="2539">
                  <c:v>0.64952546296296299</c:v>
                </c:pt>
                <c:pt idx="2540">
                  <c:v>0.64953703703703702</c:v>
                </c:pt>
                <c:pt idx="2541">
                  <c:v>0.64954861111111117</c:v>
                </c:pt>
                <c:pt idx="2542">
                  <c:v>0.64956018518518521</c:v>
                </c:pt>
                <c:pt idx="2543">
                  <c:v>0.64957175925925925</c:v>
                </c:pt>
                <c:pt idx="2544">
                  <c:v>0.64958333333333329</c:v>
                </c:pt>
                <c:pt idx="2545">
                  <c:v>0.64959490740740744</c:v>
                </c:pt>
                <c:pt idx="2546">
                  <c:v>0.64960648148148148</c:v>
                </c:pt>
                <c:pt idx="2547">
                  <c:v>0.64961805555555563</c:v>
                </c:pt>
                <c:pt idx="2548">
                  <c:v>0.64962962962962967</c:v>
                </c:pt>
                <c:pt idx="2549">
                  <c:v>0.64964120370370371</c:v>
                </c:pt>
                <c:pt idx="2550">
                  <c:v>0.64965277777777775</c:v>
                </c:pt>
                <c:pt idx="2551">
                  <c:v>0.64966435185185178</c:v>
                </c:pt>
                <c:pt idx="2552">
                  <c:v>0.64967592592592593</c:v>
                </c:pt>
                <c:pt idx="2553">
                  <c:v>0.64968749999999997</c:v>
                </c:pt>
                <c:pt idx="2554">
                  <c:v>0.64969907407407412</c:v>
                </c:pt>
                <c:pt idx="2555">
                  <c:v>0.64971064814814816</c:v>
                </c:pt>
                <c:pt idx="2556">
                  <c:v>0.6497222222222222</c:v>
                </c:pt>
                <c:pt idx="2557">
                  <c:v>0.64973379629629624</c:v>
                </c:pt>
                <c:pt idx="2558">
                  <c:v>0.64974537037037039</c:v>
                </c:pt>
                <c:pt idx="2559">
                  <c:v>0.64975694444444443</c:v>
                </c:pt>
                <c:pt idx="2560">
                  <c:v>0.64976851851851858</c:v>
                </c:pt>
                <c:pt idx="2561">
                  <c:v>0.64978009259259262</c:v>
                </c:pt>
                <c:pt idx="2562">
                  <c:v>0.64979166666666666</c:v>
                </c:pt>
                <c:pt idx="2563">
                  <c:v>0.6498032407407407</c:v>
                </c:pt>
                <c:pt idx="2564">
                  <c:v>0.64981481481481485</c:v>
                </c:pt>
                <c:pt idx="2565">
                  <c:v>0.64982638888888888</c:v>
                </c:pt>
                <c:pt idx="2566">
                  <c:v>0.64983796296296303</c:v>
                </c:pt>
                <c:pt idx="2567">
                  <c:v>0.64984953703703707</c:v>
                </c:pt>
                <c:pt idx="2568">
                  <c:v>0.64986111111111111</c:v>
                </c:pt>
                <c:pt idx="2569">
                  <c:v>0.64987268518518515</c:v>
                </c:pt>
                <c:pt idx="2570">
                  <c:v>0.64988425925925919</c:v>
                </c:pt>
                <c:pt idx="2571">
                  <c:v>0.64989583333333334</c:v>
                </c:pt>
                <c:pt idx="2572">
                  <c:v>0.64990740740740738</c:v>
                </c:pt>
                <c:pt idx="2573">
                  <c:v>0.64991898148148153</c:v>
                </c:pt>
                <c:pt idx="2574">
                  <c:v>0.64993055555555557</c:v>
                </c:pt>
                <c:pt idx="2575">
                  <c:v>0.64994212962962961</c:v>
                </c:pt>
                <c:pt idx="2576">
                  <c:v>0.64995370370370364</c:v>
                </c:pt>
                <c:pt idx="2577">
                  <c:v>0.64996527777777779</c:v>
                </c:pt>
                <c:pt idx="2578">
                  <c:v>0.64997685185185183</c:v>
                </c:pt>
                <c:pt idx="2579">
                  <c:v>0.64998842592592598</c:v>
                </c:pt>
                <c:pt idx="2580">
                  <c:v>0.65</c:v>
                </c:pt>
                <c:pt idx="2581">
                  <c:v>0.65001157407407406</c:v>
                </c:pt>
                <c:pt idx="2582">
                  <c:v>0.6500231481481481</c:v>
                </c:pt>
                <c:pt idx="2583">
                  <c:v>0.65003472222222225</c:v>
                </c:pt>
                <c:pt idx="2584">
                  <c:v>0.65004629629629629</c:v>
                </c:pt>
                <c:pt idx="2585">
                  <c:v>0.65005787037037044</c:v>
                </c:pt>
                <c:pt idx="2586">
                  <c:v>0.65006944444444448</c:v>
                </c:pt>
                <c:pt idx="2587">
                  <c:v>0.65008101851851852</c:v>
                </c:pt>
                <c:pt idx="2588">
                  <c:v>0.65009259259259256</c:v>
                </c:pt>
                <c:pt idx="2589">
                  <c:v>0.65010416666666659</c:v>
                </c:pt>
                <c:pt idx="2590">
                  <c:v>0.65011574074074074</c:v>
                </c:pt>
                <c:pt idx="2591">
                  <c:v>0.65012731481481478</c:v>
                </c:pt>
                <c:pt idx="2592">
                  <c:v>0.65013888888888893</c:v>
                </c:pt>
                <c:pt idx="2593">
                  <c:v>0.65015046296296297</c:v>
                </c:pt>
                <c:pt idx="2594">
                  <c:v>0.65016203703703701</c:v>
                </c:pt>
                <c:pt idx="2595">
                  <c:v>0.65017361111111105</c:v>
                </c:pt>
                <c:pt idx="2596">
                  <c:v>0.6501851851851852</c:v>
                </c:pt>
                <c:pt idx="2597">
                  <c:v>0.65019675925925924</c:v>
                </c:pt>
                <c:pt idx="2598">
                  <c:v>0.65020833333333339</c:v>
                </c:pt>
                <c:pt idx="2599">
                  <c:v>0.65021990740740743</c:v>
                </c:pt>
                <c:pt idx="2600">
                  <c:v>0.65023148148148147</c:v>
                </c:pt>
                <c:pt idx="2601">
                  <c:v>0.6502430555555555</c:v>
                </c:pt>
                <c:pt idx="2602">
                  <c:v>0.65025462962962965</c:v>
                </c:pt>
                <c:pt idx="2603">
                  <c:v>0.65026620370370369</c:v>
                </c:pt>
                <c:pt idx="2604">
                  <c:v>0.65027777777777784</c:v>
                </c:pt>
                <c:pt idx="2605">
                  <c:v>0.65028935185185188</c:v>
                </c:pt>
                <c:pt idx="2606">
                  <c:v>0.65030092592592592</c:v>
                </c:pt>
                <c:pt idx="2607">
                  <c:v>0.65031249999999996</c:v>
                </c:pt>
                <c:pt idx="2608">
                  <c:v>0.65032407407407411</c:v>
                </c:pt>
                <c:pt idx="2609">
                  <c:v>0.65033564814814815</c:v>
                </c:pt>
                <c:pt idx="2610">
                  <c:v>0.65034722222222219</c:v>
                </c:pt>
                <c:pt idx="2611">
                  <c:v>0.65035879629629634</c:v>
                </c:pt>
                <c:pt idx="2612">
                  <c:v>0.65037037037037038</c:v>
                </c:pt>
                <c:pt idx="2613">
                  <c:v>0.65038194444444442</c:v>
                </c:pt>
                <c:pt idx="2614">
                  <c:v>0.65039351851851845</c:v>
                </c:pt>
                <c:pt idx="2615">
                  <c:v>0.6504050925925926</c:v>
                </c:pt>
                <c:pt idx="2616">
                  <c:v>0.65041666666666664</c:v>
                </c:pt>
                <c:pt idx="2617">
                  <c:v>0.65042824074074079</c:v>
                </c:pt>
                <c:pt idx="2618">
                  <c:v>0.65043981481481483</c:v>
                </c:pt>
                <c:pt idx="2619">
                  <c:v>0.65045138888888887</c:v>
                </c:pt>
                <c:pt idx="2620">
                  <c:v>0.65046296296296291</c:v>
                </c:pt>
                <c:pt idx="2621">
                  <c:v>0.65047453703703706</c:v>
                </c:pt>
                <c:pt idx="2622">
                  <c:v>0.6504861111111111</c:v>
                </c:pt>
                <c:pt idx="2623">
                  <c:v>0.65049768518518525</c:v>
                </c:pt>
                <c:pt idx="2624">
                  <c:v>0.65050925925925929</c:v>
                </c:pt>
                <c:pt idx="2625">
                  <c:v>0.65052083333333333</c:v>
                </c:pt>
                <c:pt idx="2626">
                  <c:v>0.65053240740740736</c:v>
                </c:pt>
                <c:pt idx="2627">
                  <c:v>0.65054398148148151</c:v>
                </c:pt>
                <c:pt idx="2628">
                  <c:v>0.65055555555555555</c:v>
                </c:pt>
                <c:pt idx="2629">
                  <c:v>0.6505671296296297</c:v>
                </c:pt>
                <c:pt idx="2630">
                  <c:v>0.65057870370370374</c:v>
                </c:pt>
                <c:pt idx="2631">
                  <c:v>0.65059027777777778</c:v>
                </c:pt>
                <c:pt idx="2632">
                  <c:v>0.65060185185185182</c:v>
                </c:pt>
                <c:pt idx="2633">
                  <c:v>0.65061342592592586</c:v>
                </c:pt>
                <c:pt idx="2634">
                  <c:v>0.65062500000000001</c:v>
                </c:pt>
                <c:pt idx="2635">
                  <c:v>0.65063657407407405</c:v>
                </c:pt>
                <c:pt idx="2636">
                  <c:v>0.6506481481481482</c:v>
                </c:pt>
                <c:pt idx="2637">
                  <c:v>0.65065972222222224</c:v>
                </c:pt>
                <c:pt idx="2638">
                  <c:v>0.65067129629629628</c:v>
                </c:pt>
                <c:pt idx="2639">
                  <c:v>0.65068287037037031</c:v>
                </c:pt>
                <c:pt idx="2640">
                  <c:v>0.65069444444444446</c:v>
                </c:pt>
                <c:pt idx="2641">
                  <c:v>0.6507060185185185</c:v>
                </c:pt>
                <c:pt idx="2642">
                  <c:v>0.65071759259259265</c:v>
                </c:pt>
                <c:pt idx="2643">
                  <c:v>0.65072916666666669</c:v>
                </c:pt>
                <c:pt idx="2644">
                  <c:v>0.65074074074074073</c:v>
                </c:pt>
                <c:pt idx="2645">
                  <c:v>0.65075231481481477</c:v>
                </c:pt>
                <c:pt idx="2646">
                  <c:v>0.65076388888888892</c:v>
                </c:pt>
                <c:pt idx="2647">
                  <c:v>0.65077546296296296</c:v>
                </c:pt>
                <c:pt idx="2648">
                  <c:v>0.65078703703703711</c:v>
                </c:pt>
                <c:pt idx="2649">
                  <c:v>0.65079861111111115</c:v>
                </c:pt>
                <c:pt idx="2650">
                  <c:v>0.65081018518518519</c:v>
                </c:pt>
                <c:pt idx="2651">
                  <c:v>0.65082175925925922</c:v>
                </c:pt>
                <c:pt idx="2652">
                  <c:v>0.65083333333333326</c:v>
                </c:pt>
                <c:pt idx="2653">
                  <c:v>0.65084490740740741</c:v>
                </c:pt>
                <c:pt idx="2654">
                  <c:v>0.65085648148148145</c:v>
                </c:pt>
                <c:pt idx="2655">
                  <c:v>0.6508680555555556</c:v>
                </c:pt>
                <c:pt idx="2656">
                  <c:v>0.65087962962962964</c:v>
                </c:pt>
                <c:pt idx="2657">
                  <c:v>0.65089120370370368</c:v>
                </c:pt>
                <c:pt idx="2658">
                  <c:v>0.65090277777777772</c:v>
                </c:pt>
                <c:pt idx="2659">
                  <c:v>0.65091435185185187</c:v>
                </c:pt>
                <c:pt idx="2660">
                  <c:v>0.65092592592592591</c:v>
                </c:pt>
                <c:pt idx="2661">
                  <c:v>0.65093750000000006</c:v>
                </c:pt>
                <c:pt idx="2662">
                  <c:v>0.6509490740740741</c:v>
                </c:pt>
                <c:pt idx="2663">
                  <c:v>0.65096064814814814</c:v>
                </c:pt>
                <c:pt idx="2664">
                  <c:v>0.65097222222222217</c:v>
                </c:pt>
                <c:pt idx="2665">
                  <c:v>0.65098379629629632</c:v>
                </c:pt>
                <c:pt idx="2666">
                  <c:v>0.65099537037037036</c:v>
                </c:pt>
                <c:pt idx="2667">
                  <c:v>0.65100694444444451</c:v>
                </c:pt>
                <c:pt idx="2668">
                  <c:v>0.65101851851851855</c:v>
                </c:pt>
                <c:pt idx="2669">
                  <c:v>0.65103009259259259</c:v>
                </c:pt>
                <c:pt idx="2670">
                  <c:v>0.65104166666666663</c:v>
                </c:pt>
                <c:pt idx="2671">
                  <c:v>0.65105324074074067</c:v>
                </c:pt>
                <c:pt idx="2672">
                  <c:v>0.65106481481481482</c:v>
                </c:pt>
                <c:pt idx="2673">
                  <c:v>0.65107638888888886</c:v>
                </c:pt>
                <c:pt idx="2674">
                  <c:v>0.65108796296296301</c:v>
                </c:pt>
                <c:pt idx="2675">
                  <c:v>0.65109953703703705</c:v>
                </c:pt>
                <c:pt idx="2676">
                  <c:v>0.65111111111111108</c:v>
                </c:pt>
                <c:pt idx="2677">
                  <c:v>0.65112268518518512</c:v>
                </c:pt>
                <c:pt idx="2678">
                  <c:v>0.65113425925925927</c:v>
                </c:pt>
                <c:pt idx="2679">
                  <c:v>0.65114583333333331</c:v>
                </c:pt>
                <c:pt idx="2680">
                  <c:v>0.65115740740740746</c:v>
                </c:pt>
                <c:pt idx="2681">
                  <c:v>0.6511689814814815</c:v>
                </c:pt>
                <c:pt idx="2682">
                  <c:v>0.65118055555555554</c:v>
                </c:pt>
                <c:pt idx="2683">
                  <c:v>0.65119212962962958</c:v>
                </c:pt>
                <c:pt idx="2684">
                  <c:v>0.65120370370370373</c:v>
                </c:pt>
                <c:pt idx="2685">
                  <c:v>0.65121527777777777</c:v>
                </c:pt>
                <c:pt idx="2686">
                  <c:v>0.65122685185185192</c:v>
                </c:pt>
                <c:pt idx="2687">
                  <c:v>0.65123842592592596</c:v>
                </c:pt>
                <c:pt idx="2688">
                  <c:v>0.65125</c:v>
                </c:pt>
                <c:pt idx="2689">
                  <c:v>0.65126157407407403</c:v>
                </c:pt>
                <c:pt idx="2690">
                  <c:v>0.65127314814814818</c:v>
                </c:pt>
                <c:pt idx="2691">
                  <c:v>0.65128472222222222</c:v>
                </c:pt>
                <c:pt idx="2692">
                  <c:v>0.65129629629629626</c:v>
                </c:pt>
                <c:pt idx="2693">
                  <c:v>0.65130787037037041</c:v>
                </c:pt>
                <c:pt idx="2694">
                  <c:v>0.65131944444444445</c:v>
                </c:pt>
                <c:pt idx="2695">
                  <c:v>0.65133101851851849</c:v>
                </c:pt>
                <c:pt idx="2696">
                  <c:v>0.65134259259259253</c:v>
                </c:pt>
                <c:pt idx="2697">
                  <c:v>0.65135416666666668</c:v>
                </c:pt>
                <c:pt idx="2698">
                  <c:v>0.65136574074074072</c:v>
                </c:pt>
                <c:pt idx="2699">
                  <c:v>0.65137731481481487</c:v>
                </c:pt>
                <c:pt idx="2700">
                  <c:v>0.65138888888888891</c:v>
                </c:pt>
                <c:pt idx="2701">
                  <c:v>0.65140046296296295</c:v>
                </c:pt>
                <c:pt idx="2702">
                  <c:v>0.65141203703703698</c:v>
                </c:pt>
                <c:pt idx="2703">
                  <c:v>0.65142361111111113</c:v>
                </c:pt>
                <c:pt idx="2704">
                  <c:v>0.65143518518518517</c:v>
                </c:pt>
                <c:pt idx="2705">
                  <c:v>0.65144675925925932</c:v>
                </c:pt>
                <c:pt idx="2706">
                  <c:v>0.65145833333333336</c:v>
                </c:pt>
                <c:pt idx="2707">
                  <c:v>0.6514699074074074</c:v>
                </c:pt>
                <c:pt idx="2708">
                  <c:v>0.65148148148148144</c:v>
                </c:pt>
                <c:pt idx="2709">
                  <c:v>0.65149305555555559</c:v>
                </c:pt>
                <c:pt idx="2710">
                  <c:v>0.65150462962962963</c:v>
                </c:pt>
                <c:pt idx="2711">
                  <c:v>0.65151620370370367</c:v>
                </c:pt>
                <c:pt idx="2712">
                  <c:v>0.65152777777777782</c:v>
                </c:pt>
                <c:pt idx="2713">
                  <c:v>0.65153935185185186</c:v>
                </c:pt>
                <c:pt idx="2714">
                  <c:v>0.65155092592592589</c:v>
                </c:pt>
                <c:pt idx="2715">
                  <c:v>0.65156249999999993</c:v>
                </c:pt>
                <c:pt idx="2716">
                  <c:v>0.65157407407407408</c:v>
                </c:pt>
                <c:pt idx="2717">
                  <c:v>0.65158564814814812</c:v>
                </c:pt>
                <c:pt idx="2718">
                  <c:v>0.65159722222222227</c:v>
                </c:pt>
                <c:pt idx="2719">
                  <c:v>0.65160879629629631</c:v>
                </c:pt>
                <c:pt idx="2720">
                  <c:v>0.65162037037037035</c:v>
                </c:pt>
                <c:pt idx="2721">
                  <c:v>0.65163194444444439</c:v>
                </c:pt>
                <c:pt idx="2722">
                  <c:v>0.65164351851851854</c:v>
                </c:pt>
                <c:pt idx="2723">
                  <c:v>0.65165509259259258</c:v>
                </c:pt>
                <c:pt idx="2724">
                  <c:v>0.65165509259259258</c:v>
                </c:pt>
                <c:pt idx="2725">
                  <c:v>0.65167824074074077</c:v>
                </c:pt>
                <c:pt idx="2726">
                  <c:v>0.65168981481481481</c:v>
                </c:pt>
                <c:pt idx="2727">
                  <c:v>0.65170138888888884</c:v>
                </c:pt>
                <c:pt idx="2728">
                  <c:v>0.65171296296296299</c:v>
                </c:pt>
                <c:pt idx="2729">
                  <c:v>0.65172453703703703</c:v>
                </c:pt>
                <c:pt idx="2730">
                  <c:v>0.65173611111111118</c:v>
                </c:pt>
                <c:pt idx="2731">
                  <c:v>0.65174768518518522</c:v>
                </c:pt>
                <c:pt idx="2732">
                  <c:v>0.65175925925925926</c:v>
                </c:pt>
                <c:pt idx="2733">
                  <c:v>0.6517708333333333</c:v>
                </c:pt>
                <c:pt idx="2734">
                  <c:v>0.65178240740740734</c:v>
                </c:pt>
                <c:pt idx="2735">
                  <c:v>0.65179398148148149</c:v>
                </c:pt>
                <c:pt idx="2736">
                  <c:v>0.65180555555555553</c:v>
                </c:pt>
                <c:pt idx="2737">
                  <c:v>0.65181712962962968</c:v>
                </c:pt>
                <c:pt idx="2738">
                  <c:v>0.65182870370370372</c:v>
                </c:pt>
                <c:pt idx="2739">
                  <c:v>0.65184027777777775</c:v>
                </c:pt>
                <c:pt idx="2740">
                  <c:v>0.65185185185185179</c:v>
                </c:pt>
                <c:pt idx="2741">
                  <c:v>0.65186342592592594</c:v>
                </c:pt>
                <c:pt idx="2742">
                  <c:v>0.65187499999999998</c:v>
                </c:pt>
                <c:pt idx="2743">
                  <c:v>0.65188657407407413</c:v>
                </c:pt>
                <c:pt idx="2744">
                  <c:v>0.65189814814814817</c:v>
                </c:pt>
                <c:pt idx="2745">
                  <c:v>0.65190972222222221</c:v>
                </c:pt>
                <c:pt idx="2746">
                  <c:v>0.65192129629629625</c:v>
                </c:pt>
                <c:pt idx="2747">
                  <c:v>0.6519328703703704</c:v>
                </c:pt>
                <c:pt idx="2748">
                  <c:v>0.65194444444444444</c:v>
                </c:pt>
                <c:pt idx="2749">
                  <c:v>0.65195601851851859</c:v>
                </c:pt>
                <c:pt idx="2750">
                  <c:v>0.65196759259259263</c:v>
                </c:pt>
                <c:pt idx="2751">
                  <c:v>0.65197916666666667</c:v>
                </c:pt>
                <c:pt idx="2752">
                  <c:v>0.6519907407407407</c:v>
                </c:pt>
                <c:pt idx="2753">
                  <c:v>0.65200231481481474</c:v>
                </c:pt>
                <c:pt idx="2754">
                  <c:v>0.65201388888888889</c:v>
                </c:pt>
                <c:pt idx="2755">
                  <c:v>0.65202546296296293</c:v>
                </c:pt>
                <c:pt idx="2756">
                  <c:v>0.65203703703703708</c:v>
                </c:pt>
                <c:pt idx="2757">
                  <c:v>0.65204861111111112</c:v>
                </c:pt>
                <c:pt idx="2758">
                  <c:v>0.65206018518518516</c:v>
                </c:pt>
                <c:pt idx="2759">
                  <c:v>0.6520717592592592</c:v>
                </c:pt>
                <c:pt idx="2760">
                  <c:v>0.65208333333333335</c:v>
                </c:pt>
                <c:pt idx="2761">
                  <c:v>0.65209490740740739</c:v>
                </c:pt>
                <c:pt idx="2762">
                  <c:v>0.65210648148148154</c:v>
                </c:pt>
                <c:pt idx="2763">
                  <c:v>0.65211805555555558</c:v>
                </c:pt>
                <c:pt idx="2764">
                  <c:v>0.65212962962962961</c:v>
                </c:pt>
                <c:pt idx="2765">
                  <c:v>0.65214120370370365</c:v>
                </c:pt>
                <c:pt idx="2766">
                  <c:v>0.6521527777777778</c:v>
                </c:pt>
                <c:pt idx="2767">
                  <c:v>0.65216435185185184</c:v>
                </c:pt>
                <c:pt idx="2768">
                  <c:v>0.65217592592592599</c:v>
                </c:pt>
                <c:pt idx="2769">
                  <c:v>0.65218750000000003</c:v>
                </c:pt>
                <c:pt idx="2770">
                  <c:v>0.65219907407407407</c:v>
                </c:pt>
                <c:pt idx="2771">
                  <c:v>0.65221064814814811</c:v>
                </c:pt>
                <c:pt idx="2772">
                  <c:v>0.65222222222222226</c:v>
                </c:pt>
                <c:pt idx="2773">
                  <c:v>0.6522337962962963</c:v>
                </c:pt>
                <c:pt idx="2774">
                  <c:v>0.65224537037037034</c:v>
                </c:pt>
                <c:pt idx="2775">
                  <c:v>0.65225694444444449</c:v>
                </c:pt>
                <c:pt idx="2776">
                  <c:v>0.65226851851851853</c:v>
                </c:pt>
                <c:pt idx="2777">
                  <c:v>0.65228009259259256</c:v>
                </c:pt>
                <c:pt idx="2778">
                  <c:v>0.6522916666666666</c:v>
                </c:pt>
                <c:pt idx="2779">
                  <c:v>0.65230324074074075</c:v>
                </c:pt>
                <c:pt idx="2780">
                  <c:v>0.65231481481481479</c:v>
                </c:pt>
                <c:pt idx="2781">
                  <c:v>0.65232638888888894</c:v>
                </c:pt>
                <c:pt idx="2782">
                  <c:v>0.65233796296296298</c:v>
                </c:pt>
                <c:pt idx="2783">
                  <c:v>0.65234953703703702</c:v>
                </c:pt>
                <c:pt idx="2784">
                  <c:v>0.65236111111111106</c:v>
                </c:pt>
                <c:pt idx="2785">
                  <c:v>0.65237268518518521</c:v>
                </c:pt>
                <c:pt idx="2786">
                  <c:v>0.65238425925925925</c:v>
                </c:pt>
                <c:pt idx="2787">
                  <c:v>0.6523958333333334</c:v>
                </c:pt>
                <c:pt idx="2788">
                  <c:v>0.65240740740740744</c:v>
                </c:pt>
                <c:pt idx="2789">
                  <c:v>0.65241898148148147</c:v>
                </c:pt>
                <c:pt idx="2790">
                  <c:v>0.65243055555555551</c:v>
                </c:pt>
                <c:pt idx="2791">
                  <c:v>0.65244212962962966</c:v>
                </c:pt>
                <c:pt idx="2792">
                  <c:v>0.6524537037037037</c:v>
                </c:pt>
                <c:pt idx="2793">
                  <c:v>0.65246527777777774</c:v>
                </c:pt>
                <c:pt idx="2794">
                  <c:v>0.65247685185185189</c:v>
                </c:pt>
                <c:pt idx="2795">
                  <c:v>0.65248842592592593</c:v>
                </c:pt>
                <c:pt idx="2796">
                  <c:v>0.65249999999999997</c:v>
                </c:pt>
                <c:pt idx="2797">
                  <c:v>0.65251157407407401</c:v>
                </c:pt>
                <c:pt idx="2798">
                  <c:v>0.65252314814814816</c:v>
                </c:pt>
                <c:pt idx="2799">
                  <c:v>0.6525347222222222</c:v>
                </c:pt>
                <c:pt idx="2800">
                  <c:v>0.65254629629629635</c:v>
                </c:pt>
                <c:pt idx="2801">
                  <c:v>0.65255787037037039</c:v>
                </c:pt>
                <c:pt idx="2802">
                  <c:v>0.65256944444444442</c:v>
                </c:pt>
                <c:pt idx="2803">
                  <c:v>0.65258101851851846</c:v>
                </c:pt>
                <c:pt idx="2804">
                  <c:v>0.65259259259259261</c:v>
                </c:pt>
                <c:pt idx="2805">
                  <c:v>0.65260416666666665</c:v>
                </c:pt>
                <c:pt idx="2806">
                  <c:v>0.6526157407407408</c:v>
                </c:pt>
                <c:pt idx="2807">
                  <c:v>0.65262731481481484</c:v>
                </c:pt>
                <c:pt idx="2808">
                  <c:v>0.65263888888888888</c:v>
                </c:pt>
                <c:pt idx="2809">
                  <c:v>0.65265046296296292</c:v>
                </c:pt>
                <c:pt idx="2810">
                  <c:v>0.65266203703703707</c:v>
                </c:pt>
                <c:pt idx="2811">
                  <c:v>0.65267361111111111</c:v>
                </c:pt>
                <c:pt idx="2812">
                  <c:v>0.65268518518518526</c:v>
                </c:pt>
                <c:pt idx="2813">
                  <c:v>0.6526967592592593</c:v>
                </c:pt>
                <c:pt idx="2814">
                  <c:v>0.65270833333333333</c:v>
                </c:pt>
                <c:pt idx="2815">
                  <c:v>0.65271990740740737</c:v>
                </c:pt>
                <c:pt idx="2816">
                  <c:v>0.65273148148148141</c:v>
                </c:pt>
                <c:pt idx="2817">
                  <c:v>0.65274305555555556</c:v>
                </c:pt>
                <c:pt idx="2818">
                  <c:v>0.6527546296296296</c:v>
                </c:pt>
                <c:pt idx="2819">
                  <c:v>0.65276620370370375</c:v>
                </c:pt>
                <c:pt idx="2820">
                  <c:v>0.65277777777777779</c:v>
                </c:pt>
                <c:pt idx="2821">
                  <c:v>0.65278935185185183</c:v>
                </c:pt>
                <c:pt idx="2822">
                  <c:v>0.65280092592592587</c:v>
                </c:pt>
                <c:pt idx="2823">
                  <c:v>0.65281250000000002</c:v>
                </c:pt>
                <c:pt idx="2824">
                  <c:v>0.65282407407407406</c:v>
                </c:pt>
                <c:pt idx="2825">
                  <c:v>0.65283564814814821</c:v>
                </c:pt>
                <c:pt idx="2826">
                  <c:v>0.65284722222222225</c:v>
                </c:pt>
                <c:pt idx="2827">
                  <c:v>0.65285879629629628</c:v>
                </c:pt>
                <c:pt idx="2828">
                  <c:v>0.65287037037037032</c:v>
                </c:pt>
                <c:pt idx="2829">
                  <c:v>0.65288194444444447</c:v>
                </c:pt>
                <c:pt idx="2830">
                  <c:v>0.65289351851851851</c:v>
                </c:pt>
                <c:pt idx="2831">
                  <c:v>0.65290509259259266</c:v>
                </c:pt>
                <c:pt idx="2832">
                  <c:v>0.6529166666666667</c:v>
                </c:pt>
                <c:pt idx="2833">
                  <c:v>0.65292824074074074</c:v>
                </c:pt>
                <c:pt idx="2834">
                  <c:v>0.65293981481481478</c:v>
                </c:pt>
                <c:pt idx="2835">
                  <c:v>0.65295138888888882</c:v>
                </c:pt>
                <c:pt idx="2836">
                  <c:v>0.65296296296296297</c:v>
                </c:pt>
                <c:pt idx="2837">
                  <c:v>0.65297453703703701</c:v>
                </c:pt>
                <c:pt idx="2838">
                  <c:v>0.65298611111111116</c:v>
                </c:pt>
                <c:pt idx="2839">
                  <c:v>0.65299768518518519</c:v>
                </c:pt>
                <c:pt idx="2840">
                  <c:v>0.65300925925925923</c:v>
                </c:pt>
                <c:pt idx="2841">
                  <c:v>0.65302083333333327</c:v>
                </c:pt>
                <c:pt idx="2842">
                  <c:v>0.65303240740740742</c:v>
                </c:pt>
                <c:pt idx="2843">
                  <c:v>0.65304398148148146</c:v>
                </c:pt>
                <c:pt idx="2844">
                  <c:v>0.65305555555555561</c:v>
                </c:pt>
                <c:pt idx="2845">
                  <c:v>0.65306712962962965</c:v>
                </c:pt>
                <c:pt idx="2846">
                  <c:v>0.65307870370370369</c:v>
                </c:pt>
                <c:pt idx="2847">
                  <c:v>0.65309027777777773</c:v>
                </c:pt>
                <c:pt idx="2848">
                  <c:v>0.65310185185185188</c:v>
                </c:pt>
                <c:pt idx="2849">
                  <c:v>0.65311342592592592</c:v>
                </c:pt>
                <c:pt idx="2850">
                  <c:v>0.65312500000000007</c:v>
                </c:pt>
                <c:pt idx="2851">
                  <c:v>0.65313657407407411</c:v>
                </c:pt>
                <c:pt idx="2852">
                  <c:v>0.65314814814814814</c:v>
                </c:pt>
                <c:pt idx="2853">
                  <c:v>0.65315972222222218</c:v>
                </c:pt>
                <c:pt idx="2854">
                  <c:v>0.65317129629629633</c:v>
                </c:pt>
                <c:pt idx="2855">
                  <c:v>0.65318287037037037</c:v>
                </c:pt>
                <c:pt idx="2856">
                  <c:v>0.65319444444444441</c:v>
                </c:pt>
                <c:pt idx="2857">
                  <c:v>0.65320601851851856</c:v>
                </c:pt>
                <c:pt idx="2858">
                  <c:v>0.6532175925925926</c:v>
                </c:pt>
                <c:pt idx="2859">
                  <c:v>0.65322916666666664</c:v>
                </c:pt>
                <c:pt idx="2860">
                  <c:v>0.65324074074074068</c:v>
                </c:pt>
                <c:pt idx="2861">
                  <c:v>0.65325231481481483</c:v>
                </c:pt>
                <c:pt idx="2862">
                  <c:v>0.65326388888888887</c:v>
                </c:pt>
                <c:pt idx="2863">
                  <c:v>0.65327546296296302</c:v>
                </c:pt>
                <c:pt idx="2864">
                  <c:v>0.65328703703703705</c:v>
                </c:pt>
                <c:pt idx="2865">
                  <c:v>0.65329861111111109</c:v>
                </c:pt>
                <c:pt idx="2866">
                  <c:v>0.65331018518518513</c:v>
                </c:pt>
                <c:pt idx="2867">
                  <c:v>0.65332175925925928</c:v>
                </c:pt>
                <c:pt idx="2868">
                  <c:v>0.65333333333333332</c:v>
                </c:pt>
                <c:pt idx="2869">
                  <c:v>0.65334490740740747</c:v>
                </c:pt>
                <c:pt idx="2870">
                  <c:v>0.65335648148148151</c:v>
                </c:pt>
                <c:pt idx="2871">
                  <c:v>0.65336805555555555</c:v>
                </c:pt>
                <c:pt idx="2872">
                  <c:v>0.65337962962962959</c:v>
                </c:pt>
                <c:pt idx="2873">
                  <c:v>0.65339120370370374</c:v>
                </c:pt>
                <c:pt idx="2874">
                  <c:v>0.65340277777777778</c:v>
                </c:pt>
                <c:pt idx="2875">
                  <c:v>0.65341435185185182</c:v>
                </c:pt>
                <c:pt idx="2876">
                  <c:v>0.65342592592592597</c:v>
                </c:pt>
                <c:pt idx="2877">
                  <c:v>0.6534375</c:v>
                </c:pt>
                <c:pt idx="2878">
                  <c:v>0.65344907407407404</c:v>
                </c:pt>
                <c:pt idx="2879">
                  <c:v>0.65346064814814808</c:v>
                </c:pt>
                <c:pt idx="2880">
                  <c:v>0.65347222222222223</c:v>
                </c:pt>
              </c:numCache>
            </c:numRef>
          </c:cat>
          <c:val>
            <c:numRef>
              <c:f>'Test 5'!$B$2:$B$2882</c:f>
              <c:numCache>
                <c:formatCode>General</c:formatCode>
                <c:ptCount val="2881"/>
                <c:pt idx="0">
                  <c:v>246.90100000000001</c:v>
                </c:pt>
                <c:pt idx="1">
                  <c:v>245.13059999999999</c:v>
                </c:pt>
                <c:pt idx="2">
                  <c:v>243.7698</c:v>
                </c:pt>
                <c:pt idx="3">
                  <c:v>242.75640000000001</c:v>
                </c:pt>
                <c:pt idx="4">
                  <c:v>241.05119999999999</c:v>
                </c:pt>
                <c:pt idx="5">
                  <c:v>240.07419999999999</c:v>
                </c:pt>
                <c:pt idx="6">
                  <c:v>238.7107</c:v>
                </c:pt>
                <c:pt idx="7">
                  <c:v>237.46299999999999</c:v>
                </c:pt>
                <c:pt idx="8">
                  <c:v>236.07579999999999</c:v>
                </c:pt>
                <c:pt idx="9">
                  <c:v>235.5085</c:v>
                </c:pt>
                <c:pt idx="10">
                  <c:v>234.9496</c:v>
                </c:pt>
                <c:pt idx="11">
                  <c:v>233.477</c:v>
                </c:pt>
                <c:pt idx="12">
                  <c:v>232.0692</c:v>
                </c:pt>
                <c:pt idx="13">
                  <c:v>232.10230000000001</c:v>
                </c:pt>
                <c:pt idx="14">
                  <c:v>230.98769999999999</c:v>
                </c:pt>
                <c:pt idx="15">
                  <c:v>229.9093</c:v>
                </c:pt>
                <c:pt idx="16">
                  <c:v>229.3057</c:v>
                </c:pt>
                <c:pt idx="17">
                  <c:v>228.4468</c:v>
                </c:pt>
                <c:pt idx="18">
                  <c:v>227.8973</c:v>
                </c:pt>
                <c:pt idx="19">
                  <c:v>227.09049999999999</c:v>
                </c:pt>
                <c:pt idx="20">
                  <c:v>226.7046</c:v>
                </c:pt>
                <c:pt idx="21">
                  <c:v>225.48650000000001</c:v>
                </c:pt>
                <c:pt idx="22">
                  <c:v>224.8125</c:v>
                </c:pt>
                <c:pt idx="23">
                  <c:v>224.26429999999999</c:v>
                </c:pt>
                <c:pt idx="24">
                  <c:v>223.8683</c:v>
                </c:pt>
                <c:pt idx="25">
                  <c:v>222.87299999999999</c:v>
                </c:pt>
                <c:pt idx="26">
                  <c:v>222.64420000000001</c:v>
                </c:pt>
                <c:pt idx="27">
                  <c:v>221.68879999999999</c:v>
                </c:pt>
                <c:pt idx="28">
                  <c:v>220.9331</c:v>
                </c:pt>
                <c:pt idx="29">
                  <c:v>220.98</c:v>
                </c:pt>
                <c:pt idx="30">
                  <c:v>220.56489999999999</c:v>
                </c:pt>
                <c:pt idx="31">
                  <c:v>219.0497</c:v>
                </c:pt>
                <c:pt idx="32">
                  <c:v>218.8854</c:v>
                </c:pt>
                <c:pt idx="33">
                  <c:v>218.60380000000001</c:v>
                </c:pt>
                <c:pt idx="34">
                  <c:v>217.31010000000001</c:v>
                </c:pt>
                <c:pt idx="35">
                  <c:v>217.20419999999999</c:v>
                </c:pt>
                <c:pt idx="36">
                  <c:v>217.00550000000001</c:v>
                </c:pt>
                <c:pt idx="37">
                  <c:v>216.36420000000001</c:v>
                </c:pt>
                <c:pt idx="38">
                  <c:v>215.20089999999999</c:v>
                </c:pt>
                <c:pt idx="39">
                  <c:v>215.32</c:v>
                </c:pt>
                <c:pt idx="40">
                  <c:v>214.9879</c:v>
                </c:pt>
                <c:pt idx="41">
                  <c:v>214.2054</c:v>
                </c:pt>
                <c:pt idx="42">
                  <c:v>213.5779</c:v>
                </c:pt>
                <c:pt idx="43">
                  <c:v>213.87020000000001</c:v>
                </c:pt>
                <c:pt idx="44">
                  <c:v>212.68199999999999</c:v>
                </c:pt>
                <c:pt idx="45">
                  <c:v>212.2757</c:v>
                </c:pt>
                <c:pt idx="46">
                  <c:v>212.34620000000001</c:v>
                </c:pt>
                <c:pt idx="47">
                  <c:v>211.44579999999999</c:v>
                </c:pt>
                <c:pt idx="48">
                  <c:v>210.77359999999999</c:v>
                </c:pt>
                <c:pt idx="49">
                  <c:v>211.10910000000001</c:v>
                </c:pt>
                <c:pt idx="50">
                  <c:v>210.5866</c:v>
                </c:pt>
                <c:pt idx="51">
                  <c:v>209.58029999999999</c:v>
                </c:pt>
                <c:pt idx="52">
                  <c:v>209.2046</c:v>
                </c:pt>
                <c:pt idx="53">
                  <c:v>209.60409999999999</c:v>
                </c:pt>
                <c:pt idx="54">
                  <c:v>209.06819999999999</c:v>
                </c:pt>
                <c:pt idx="55">
                  <c:v>208.79689999999999</c:v>
                </c:pt>
                <c:pt idx="56">
                  <c:v>208.78229999999999</c:v>
                </c:pt>
                <c:pt idx="57">
                  <c:v>207.84200000000001</c:v>
                </c:pt>
                <c:pt idx="58">
                  <c:v>206.5582</c:v>
                </c:pt>
                <c:pt idx="59">
                  <c:v>207.2577</c:v>
                </c:pt>
                <c:pt idx="60">
                  <c:v>207.23509999999999</c:v>
                </c:pt>
                <c:pt idx="61">
                  <c:v>206.15889999999999</c:v>
                </c:pt>
                <c:pt idx="62">
                  <c:v>206.12979999999999</c:v>
                </c:pt>
                <c:pt idx="63">
                  <c:v>205.89160000000001</c:v>
                </c:pt>
                <c:pt idx="64">
                  <c:v>205.2397</c:v>
                </c:pt>
                <c:pt idx="65">
                  <c:v>205.078</c:v>
                </c:pt>
                <c:pt idx="66">
                  <c:v>205.16050000000001</c:v>
                </c:pt>
                <c:pt idx="67">
                  <c:v>204.97929999999999</c:v>
                </c:pt>
                <c:pt idx="68">
                  <c:v>204.31030000000001</c:v>
                </c:pt>
                <c:pt idx="69">
                  <c:v>205.38570000000001</c:v>
                </c:pt>
                <c:pt idx="70">
                  <c:v>205.83240000000001</c:v>
                </c:pt>
                <c:pt idx="71">
                  <c:v>205.29769999999999</c:v>
                </c:pt>
                <c:pt idx="72">
                  <c:v>205.3186</c:v>
                </c:pt>
                <c:pt idx="73">
                  <c:v>205.06479999999999</c:v>
                </c:pt>
                <c:pt idx="74">
                  <c:v>204.17850000000001</c:v>
                </c:pt>
                <c:pt idx="75">
                  <c:v>203.9631</c:v>
                </c:pt>
                <c:pt idx="76">
                  <c:v>204.75899999999999</c:v>
                </c:pt>
                <c:pt idx="77">
                  <c:v>204.9487</c:v>
                </c:pt>
                <c:pt idx="78">
                  <c:v>205.9632</c:v>
                </c:pt>
                <c:pt idx="79">
                  <c:v>208.59520000000001</c:v>
                </c:pt>
                <c:pt idx="80">
                  <c:v>208.60550000000001</c:v>
                </c:pt>
                <c:pt idx="81">
                  <c:v>208.15520000000001</c:v>
                </c:pt>
                <c:pt idx="82">
                  <c:v>208.29130000000001</c:v>
                </c:pt>
                <c:pt idx="83">
                  <c:v>207.12819999999999</c:v>
                </c:pt>
                <c:pt idx="84">
                  <c:v>206.30269999999999</c:v>
                </c:pt>
                <c:pt idx="85">
                  <c:v>205.85980000000001</c:v>
                </c:pt>
                <c:pt idx="86">
                  <c:v>205.01580000000001</c:v>
                </c:pt>
                <c:pt idx="87">
                  <c:v>204.38030000000001</c:v>
                </c:pt>
                <c:pt idx="88">
                  <c:v>204.64940000000001</c:v>
                </c:pt>
                <c:pt idx="89">
                  <c:v>205.66030000000001</c:v>
                </c:pt>
                <c:pt idx="90">
                  <c:v>206.61439999999999</c:v>
                </c:pt>
                <c:pt idx="91">
                  <c:v>207.85659999999999</c:v>
                </c:pt>
                <c:pt idx="92">
                  <c:v>208.6095</c:v>
                </c:pt>
                <c:pt idx="93">
                  <c:v>208.4418</c:v>
                </c:pt>
                <c:pt idx="94">
                  <c:v>207.37360000000001</c:v>
                </c:pt>
                <c:pt idx="95">
                  <c:v>207.26929999999999</c:v>
                </c:pt>
                <c:pt idx="96">
                  <c:v>205.8527</c:v>
                </c:pt>
                <c:pt idx="97">
                  <c:v>204.66399999999999</c:v>
                </c:pt>
                <c:pt idx="98">
                  <c:v>205.0926</c:v>
                </c:pt>
                <c:pt idx="99">
                  <c:v>205.4547</c:v>
                </c:pt>
                <c:pt idx="100">
                  <c:v>204.64869999999999</c:v>
                </c:pt>
                <c:pt idx="101">
                  <c:v>204.9495</c:v>
                </c:pt>
                <c:pt idx="102">
                  <c:v>205.13890000000001</c:v>
                </c:pt>
                <c:pt idx="103">
                  <c:v>204.80250000000001</c:v>
                </c:pt>
                <c:pt idx="104">
                  <c:v>205.09049999999999</c:v>
                </c:pt>
                <c:pt idx="105">
                  <c:v>205.07570000000001</c:v>
                </c:pt>
                <c:pt idx="106">
                  <c:v>204.1858</c:v>
                </c:pt>
                <c:pt idx="107">
                  <c:v>203.61660000000001</c:v>
                </c:pt>
                <c:pt idx="108">
                  <c:v>204.55330000000001</c:v>
                </c:pt>
                <c:pt idx="109">
                  <c:v>205.5515</c:v>
                </c:pt>
                <c:pt idx="110">
                  <c:v>206.65299999999999</c:v>
                </c:pt>
                <c:pt idx="111">
                  <c:v>207.69739999999999</c:v>
                </c:pt>
                <c:pt idx="112">
                  <c:v>208.29259999999999</c:v>
                </c:pt>
                <c:pt idx="113">
                  <c:v>207.3125</c:v>
                </c:pt>
                <c:pt idx="114">
                  <c:v>206.34270000000001</c:v>
                </c:pt>
                <c:pt idx="115">
                  <c:v>206.33940000000001</c:v>
                </c:pt>
                <c:pt idx="116">
                  <c:v>205.26740000000001</c:v>
                </c:pt>
                <c:pt idx="117">
                  <c:v>205.0085</c:v>
                </c:pt>
                <c:pt idx="118">
                  <c:v>205.05609999999999</c:v>
                </c:pt>
                <c:pt idx="119">
                  <c:v>204.4477</c:v>
                </c:pt>
                <c:pt idx="120">
                  <c:v>203.8663</c:v>
                </c:pt>
                <c:pt idx="121">
                  <c:v>204.23830000000001</c:v>
                </c:pt>
                <c:pt idx="122">
                  <c:v>204.4897</c:v>
                </c:pt>
                <c:pt idx="123">
                  <c:v>204.55359999999999</c:v>
                </c:pt>
                <c:pt idx="124">
                  <c:v>205.5635</c:v>
                </c:pt>
                <c:pt idx="125">
                  <c:v>206.1036</c:v>
                </c:pt>
                <c:pt idx="126">
                  <c:v>205.15469999999999</c:v>
                </c:pt>
                <c:pt idx="127">
                  <c:v>204.2243</c:v>
                </c:pt>
                <c:pt idx="128">
                  <c:v>204.77119999999999</c:v>
                </c:pt>
                <c:pt idx="129">
                  <c:v>204.56399999999999</c:v>
                </c:pt>
                <c:pt idx="130">
                  <c:v>203.96770000000001</c:v>
                </c:pt>
                <c:pt idx="131">
                  <c:v>204.4539</c:v>
                </c:pt>
                <c:pt idx="132">
                  <c:v>204.17349999999999</c:v>
                </c:pt>
                <c:pt idx="133">
                  <c:v>203.6353</c:v>
                </c:pt>
                <c:pt idx="134">
                  <c:v>204.38069999999999</c:v>
                </c:pt>
                <c:pt idx="135">
                  <c:v>206.1636</c:v>
                </c:pt>
                <c:pt idx="136">
                  <c:v>206.2193</c:v>
                </c:pt>
                <c:pt idx="137">
                  <c:v>205.82929999999999</c:v>
                </c:pt>
                <c:pt idx="138">
                  <c:v>205.62899999999999</c:v>
                </c:pt>
                <c:pt idx="139">
                  <c:v>204.1326</c:v>
                </c:pt>
                <c:pt idx="140">
                  <c:v>203.25790000000001</c:v>
                </c:pt>
                <c:pt idx="141">
                  <c:v>202.9128</c:v>
                </c:pt>
                <c:pt idx="142">
                  <c:v>203.07069999999999</c:v>
                </c:pt>
                <c:pt idx="143">
                  <c:v>203.89490000000001</c:v>
                </c:pt>
                <c:pt idx="144">
                  <c:v>206.0163</c:v>
                </c:pt>
                <c:pt idx="145">
                  <c:v>206.9819</c:v>
                </c:pt>
                <c:pt idx="146">
                  <c:v>205.9434</c:v>
                </c:pt>
                <c:pt idx="147">
                  <c:v>205.52430000000001</c:v>
                </c:pt>
                <c:pt idx="148">
                  <c:v>205.11359999999999</c:v>
                </c:pt>
                <c:pt idx="149">
                  <c:v>203.1164</c:v>
                </c:pt>
                <c:pt idx="150">
                  <c:v>202.5829</c:v>
                </c:pt>
                <c:pt idx="151">
                  <c:v>203.48849999999999</c:v>
                </c:pt>
                <c:pt idx="152">
                  <c:v>203.62899999999999</c:v>
                </c:pt>
                <c:pt idx="153">
                  <c:v>204.9803</c:v>
                </c:pt>
                <c:pt idx="154">
                  <c:v>206.97110000000001</c:v>
                </c:pt>
                <c:pt idx="155">
                  <c:v>206.68539999999999</c:v>
                </c:pt>
                <c:pt idx="156">
                  <c:v>206.1859</c:v>
                </c:pt>
                <c:pt idx="157">
                  <c:v>205.7748</c:v>
                </c:pt>
                <c:pt idx="158">
                  <c:v>204.2835</c:v>
                </c:pt>
                <c:pt idx="159">
                  <c:v>203.2003</c:v>
                </c:pt>
                <c:pt idx="160">
                  <c:v>203.7595</c:v>
                </c:pt>
                <c:pt idx="161">
                  <c:v>203.84229999999999</c:v>
                </c:pt>
                <c:pt idx="162">
                  <c:v>204.45689999999999</c:v>
                </c:pt>
                <c:pt idx="163">
                  <c:v>205.5361</c:v>
                </c:pt>
                <c:pt idx="164">
                  <c:v>205.6592</c:v>
                </c:pt>
                <c:pt idx="165">
                  <c:v>204.88120000000001</c:v>
                </c:pt>
                <c:pt idx="166">
                  <c:v>204.31739999999999</c:v>
                </c:pt>
                <c:pt idx="167">
                  <c:v>203.34030000000001</c:v>
                </c:pt>
                <c:pt idx="168">
                  <c:v>202.92019999999999</c:v>
                </c:pt>
                <c:pt idx="169">
                  <c:v>203.0992</c:v>
                </c:pt>
                <c:pt idx="170">
                  <c:v>204.02799999999999</c:v>
                </c:pt>
                <c:pt idx="171">
                  <c:v>204.9648</c:v>
                </c:pt>
                <c:pt idx="172">
                  <c:v>206.16419999999999</c:v>
                </c:pt>
                <c:pt idx="173">
                  <c:v>206.81110000000001</c:v>
                </c:pt>
                <c:pt idx="174">
                  <c:v>206.08879999999999</c:v>
                </c:pt>
                <c:pt idx="175">
                  <c:v>204.91560000000001</c:v>
                </c:pt>
                <c:pt idx="176">
                  <c:v>204.19309999999999</c:v>
                </c:pt>
                <c:pt idx="177">
                  <c:v>202.70480000000001</c:v>
                </c:pt>
                <c:pt idx="178">
                  <c:v>201.8466</c:v>
                </c:pt>
                <c:pt idx="179">
                  <c:v>202.62569999999999</c:v>
                </c:pt>
                <c:pt idx="180">
                  <c:v>203.9385</c:v>
                </c:pt>
                <c:pt idx="181">
                  <c:v>205.28440000000001</c:v>
                </c:pt>
                <c:pt idx="182">
                  <c:v>206.86429999999999</c:v>
                </c:pt>
                <c:pt idx="183">
                  <c:v>206.84630000000001</c:v>
                </c:pt>
                <c:pt idx="184">
                  <c:v>205.898</c:v>
                </c:pt>
                <c:pt idx="185">
                  <c:v>205.60740000000001</c:v>
                </c:pt>
                <c:pt idx="186">
                  <c:v>204.40889999999999</c:v>
                </c:pt>
                <c:pt idx="187">
                  <c:v>203.21090000000001</c:v>
                </c:pt>
                <c:pt idx="188">
                  <c:v>202.8809</c:v>
                </c:pt>
                <c:pt idx="189">
                  <c:v>202.91050000000001</c:v>
                </c:pt>
                <c:pt idx="190">
                  <c:v>202.89150000000001</c:v>
                </c:pt>
                <c:pt idx="191">
                  <c:v>203.88499999999999</c:v>
                </c:pt>
                <c:pt idx="192">
                  <c:v>204.4495</c:v>
                </c:pt>
                <c:pt idx="193">
                  <c:v>203.86799999999999</c:v>
                </c:pt>
                <c:pt idx="194">
                  <c:v>203.8254</c:v>
                </c:pt>
                <c:pt idx="195">
                  <c:v>202.785</c:v>
                </c:pt>
                <c:pt idx="196">
                  <c:v>201.9298</c:v>
                </c:pt>
                <c:pt idx="197">
                  <c:v>202.23330000000001</c:v>
                </c:pt>
                <c:pt idx="198">
                  <c:v>203.35550000000001</c:v>
                </c:pt>
                <c:pt idx="199">
                  <c:v>204.3434</c:v>
                </c:pt>
                <c:pt idx="200">
                  <c:v>205.49080000000001</c:v>
                </c:pt>
                <c:pt idx="201">
                  <c:v>205.71539999999999</c:v>
                </c:pt>
                <c:pt idx="202">
                  <c:v>205.00819999999999</c:v>
                </c:pt>
                <c:pt idx="203">
                  <c:v>204.7715</c:v>
                </c:pt>
                <c:pt idx="204">
                  <c:v>203.66159999999999</c:v>
                </c:pt>
                <c:pt idx="205">
                  <c:v>202.27080000000001</c:v>
                </c:pt>
                <c:pt idx="206">
                  <c:v>201.67959999999999</c:v>
                </c:pt>
                <c:pt idx="207">
                  <c:v>202.28749999999999</c:v>
                </c:pt>
                <c:pt idx="208">
                  <c:v>203.08590000000001</c:v>
                </c:pt>
                <c:pt idx="209">
                  <c:v>204.77979999999999</c:v>
                </c:pt>
                <c:pt idx="210">
                  <c:v>205.7996</c:v>
                </c:pt>
                <c:pt idx="211">
                  <c:v>205.21789999999999</c:v>
                </c:pt>
                <c:pt idx="212">
                  <c:v>204.45760000000001</c:v>
                </c:pt>
                <c:pt idx="213">
                  <c:v>203.88319999999999</c:v>
                </c:pt>
                <c:pt idx="214">
                  <c:v>202.67359999999999</c:v>
                </c:pt>
                <c:pt idx="215">
                  <c:v>202.06129999999999</c:v>
                </c:pt>
                <c:pt idx="216">
                  <c:v>201.76070000000001</c:v>
                </c:pt>
                <c:pt idx="217">
                  <c:v>201.86689999999999</c:v>
                </c:pt>
                <c:pt idx="218">
                  <c:v>203.0137</c:v>
                </c:pt>
                <c:pt idx="219">
                  <c:v>204.94220000000001</c:v>
                </c:pt>
                <c:pt idx="220">
                  <c:v>205.2645</c:v>
                </c:pt>
                <c:pt idx="221">
                  <c:v>205.3689</c:v>
                </c:pt>
                <c:pt idx="222">
                  <c:v>204.744</c:v>
                </c:pt>
                <c:pt idx="223">
                  <c:v>203.57509999999999</c:v>
                </c:pt>
                <c:pt idx="224">
                  <c:v>201.8964</c:v>
                </c:pt>
                <c:pt idx="225">
                  <c:v>202.0368</c:v>
                </c:pt>
                <c:pt idx="226">
                  <c:v>202.34819999999999</c:v>
                </c:pt>
                <c:pt idx="227">
                  <c:v>202.84719999999999</c:v>
                </c:pt>
                <c:pt idx="228">
                  <c:v>203.70240000000001</c:v>
                </c:pt>
                <c:pt idx="229">
                  <c:v>203.75710000000001</c:v>
                </c:pt>
                <c:pt idx="230">
                  <c:v>202.5547</c:v>
                </c:pt>
                <c:pt idx="231">
                  <c:v>202.21809999999999</c:v>
                </c:pt>
                <c:pt idx="232">
                  <c:v>202.31010000000001</c:v>
                </c:pt>
                <c:pt idx="233">
                  <c:v>201.76570000000001</c:v>
                </c:pt>
                <c:pt idx="234">
                  <c:v>202.63040000000001</c:v>
                </c:pt>
                <c:pt idx="235">
                  <c:v>203.35329999999999</c:v>
                </c:pt>
                <c:pt idx="236">
                  <c:v>203.17660000000001</c:v>
                </c:pt>
                <c:pt idx="237">
                  <c:v>203.51689999999999</c:v>
                </c:pt>
                <c:pt idx="238">
                  <c:v>204.08189999999999</c:v>
                </c:pt>
                <c:pt idx="239">
                  <c:v>202.3091</c:v>
                </c:pt>
                <c:pt idx="240">
                  <c:v>201.6925</c:v>
                </c:pt>
                <c:pt idx="241">
                  <c:v>201.72030000000001</c:v>
                </c:pt>
                <c:pt idx="242">
                  <c:v>201.41470000000001</c:v>
                </c:pt>
                <c:pt idx="243">
                  <c:v>203.1524</c:v>
                </c:pt>
                <c:pt idx="244">
                  <c:v>204.76079999999999</c:v>
                </c:pt>
                <c:pt idx="245">
                  <c:v>204.76179999999999</c:v>
                </c:pt>
                <c:pt idx="246">
                  <c:v>204.36699999999999</c:v>
                </c:pt>
                <c:pt idx="247">
                  <c:v>204.23410000000001</c:v>
                </c:pt>
                <c:pt idx="248">
                  <c:v>202.5574</c:v>
                </c:pt>
                <c:pt idx="249">
                  <c:v>202.09690000000001</c:v>
                </c:pt>
                <c:pt idx="250">
                  <c:v>202.43260000000001</c:v>
                </c:pt>
                <c:pt idx="251">
                  <c:v>201.7062</c:v>
                </c:pt>
                <c:pt idx="252">
                  <c:v>202.6645</c:v>
                </c:pt>
                <c:pt idx="253">
                  <c:v>203.25210000000001</c:v>
                </c:pt>
                <c:pt idx="254">
                  <c:v>203.55590000000001</c:v>
                </c:pt>
                <c:pt idx="255">
                  <c:v>203.02809999999999</c:v>
                </c:pt>
                <c:pt idx="256">
                  <c:v>202.828</c:v>
                </c:pt>
                <c:pt idx="257">
                  <c:v>201.51400000000001</c:v>
                </c:pt>
                <c:pt idx="258">
                  <c:v>201.30619999999999</c:v>
                </c:pt>
                <c:pt idx="259">
                  <c:v>201.75040000000001</c:v>
                </c:pt>
                <c:pt idx="260">
                  <c:v>202.43719999999999</c:v>
                </c:pt>
                <c:pt idx="261">
                  <c:v>203.76840000000001</c:v>
                </c:pt>
                <c:pt idx="262">
                  <c:v>204.8116</c:v>
                </c:pt>
                <c:pt idx="263">
                  <c:v>203.7987</c:v>
                </c:pt>
                <c:pt idx="264">
                  <c:v>202.79140000000001</c:v>
                </c:pt>
                <c:pt idx="265">
                  <c:v>202.23699999999999</c:v>
                </c:pt>
                <c:pt idx="266">
                  <c:v>201.70009999999999</c:v>
                </c:pt>
                <c:pt idx="267">
                  <c:v>201.48740000000001</c:v>
                </c:pt>
                <c:pt idx="268">
                  <c:v>201.42830000000001</c:v>
                </c:pt>
                <c:pt idx="269">
                  <c:v>200.61670000000001</c:v>
                </c:pt>
                <c:pt idx="270">
                  <c:v>201.02699999999999</c:v>
                </c:pt>
                <c:pt idx="271">
                  <c:v>202.10650000000001</c:v>
                </c:pt>
                <c:pt idx="272">
                  <c:v>203.52969999999999</c:v>
                </c:pt>
                <c:pt idx="273">
                  <c:v>204.084</c:v>
                </c:pt>
                <c:pt idx="274">
                  <c:v>204.3365</c:v>
                </c:pt>
                <c:pt idx="275">
                  <c:v>203.7749</c:v>
                </c:pt>
                <c:pt idx="276">
                  <c:v>202.23490000000001</c:v>
                </c:pt>
                <c:pt idx="277">
                  <c:v>201.65260000000001</c:v>
                </c:pt>
                <c:pt idx="278">
                  <c:v>201.09219999999999</c:v>
                </c:pt>
                <c:pt idx="279">
                  <c:v>201.04859999999999</c:v>
                </c:pt>
                <c:pt idx="280">
                  <c:v>201.68199999999999</c:v>
                </c:pt>
                <c:pt idx="281">
                  <c:v>202.98689999999999</c:v>
                </c:pt>
                <c:pt idx="282">
                  <c:v>203.36410000000001</c:v>
                </c:pt>
                <c:pt idx="283">
                  <c:v>202.92230000000001</c:v>
                </c:pt>
                <c:pt idx="284">
                  <c:v>202.76240000000001</c:v>
                </c:pt>
                <c:pt idx="285">
                  <c:v>202.2901</c:v>
                </c:pt>
                <c:pt idx="286">
                  <c:v>202.1892</c:v>
                </c:pt>
                <c:pt idx="287">
                  <c:v>202.26300000000001</c:v>
                </c:pt>
                <c:pt idx="288">
                  <c:v>201.58860000000001</c:v>
                </c:pt>
                <c:pt idx="289">
                  <c:v>200.6533</c:v>
                </c:pt>
                <c:pt idx="290">
                  <c:v>201.2593</c:v>
                </c:pt>
                <c:pt idx="291">
                  <c:v>201.55699999999999</c:v>
                </c:pt>
                <c:pt idx="292">
                  <c:v>201.84710000000001</c:v>
                </c:pt>
                <c:pt idx="293">
                  <c:v>203.06360000000001</c:v>
                </c:pt>
                <c:pt idx="294">
                  <c:v>203.4736</c:v>
                </c:pt>
                <c:pt idx="295">
                  <c:v>202.4907</c:v>
                </c:pt>
                <c:pt idx="296">
                  <c:v>202.03319999999999</c:v>
                </c:pt>
                <c:pt idx="297">
                  <c:v>201.46100000000001</c:v>
                </c:pt>
                <c:pt idx="298">
                  <c:v>199.84350000000001</c:v>
                </c:pt>
                <c:pt idx="299">
                  <c:v>200.23699999999999</c:v>
                </c:pt>
                <c:pt idx="300">
                  <c:v>201.18790000000001</c:v>
                </c:pt>
                <c:pt idx="301">
                  <c:v>202.0857</c:v>
                </c:pt>
                <c:pt idx="302">
                  <c:v>203.68190000000001</c:v>
                </c:pt>
                <c:pt idx="303">
                  <c:v>204.3622</c:v>
                </c:pt>
                <c:pt idx="304">
                  <c:v>203.16839999999999</c:v>
                </c:pt>
                <c:pt idx="305">
                  <c:v>202.4881</c:v>
                </c:pt>
                <c:pt idx="306">
                  <c:v>201.8921</c:v>
                </c:pt>
                <c:pt idx="307">
                  <c:v>200.648</c:v>
                </c:pt>
                <c:pt idx="308">
                  <c:v>200.0479</c:v>
                </c:pt>
                <c:pt idx="309">
                  <c:v>199.703</c:v>
                </c:pt>
                <c:pt idx="310">
                  <c:v>201.01560000000001</c:v>
                </c:pt>
                <c:pt idx="311">
                  <c:v>201.58680000000001</c:v>
                </c:pt>
                <c:pt idx="312">
                  <c:v>203.35319999999999</c:v>
                </c:pt>
                <c:pt idx="313">
                  <c:v>204.32839999999999</c:v>
                </c:pt>
                <c:pt idx="314">
                  <c:v>202.9479</c:v>
                </c:pt>
                <c:pt idx="315">
                  <c:v>202.18790000000001</c:v>
                </c:pt>
                <c:pt idx="316">
                  <c:v>202.36359999999999</c:v>
                </c:pt>
                <c:pt idx="317">
                  <c:v>200.73410000000001</c:v>
                </c:pt>
                <c:pt idx="318">
                  <c:v>200.48840000000001</c:v>
                </c:pt>
                <c:pt idx="319">
                  <c:v>201.18510000000001</c:v>
                </c:pt>
                <c:pt idx="320">
                  <c:v>200.23570000000001</c:v>
                </c:pt>
                <c:pt idx="321">
                  <c:v>200.38480000000001</c:v>
                </c:pt>
                <c:pt idx="322">
                  <c:v>202.16390000000001</c:v>
                </c:pt>
                <c:pt idx="323">
                  <c:v>202.69239999999999</c:v>
                </c:pt>
                <c:pt idx="324">
                  <c:v>203.3751</c:v>
                </c:pt>
                <c:pt idx="325">
                  <c:v>204.083</c:v>
                </c:pt>
                <c:pt idx="326">
                  <c:v>202.78960000000001</c:v>
                </c:pt>
                <c:pt idx="327">
                  <c:v>201.506</c:v>
                </c:pt>
                <c:pt idx="328">
                  <c:v>201.4479</c:v>
                </c:pt>
                <c:pt idx="329">
                  <c:v>201.209</c:v>
                </c:pt>
                <c:pt idx="330">
                  <c:v>200.43299999999999</c:v>
                </c:pt>
                <c:pt idx="331">
                  <c:v>200.7902</c:v>
                </c:pt>
                <c:pt idx="332">
                  <c:v>200.2131</c:v>
                </c:pt>
                <c:pt idx="333">
                  <c:v>200.42140000000001</c:v>
                </c:pt>
                <c:pt idx="334">
                  <c:v>201.42699999999999</c:v>
                </c:pt>
                <c:pt idx="335">
                  <c:v>202.08109999999999</c:v>
                </c:pt>
                <c:pt idx="336">
                  <c:v>201.26410000000001</c:v>
                </c:pt>
                <c:pt idx="337">
                  <c:v>201.149</c:v>
                </c:pt>
                <c:pt idx="338">
                  <c:v>200.4119</c:v>
                </c:pt>
                <c:pt idx="339">
                  <c:v>199.93690000000001</c:v>
                </c:pt>
                <c:pt idx="340">
                  <c:v>199.47720000000001</c:v>
                </c:pt>
                <c:pt idx="341">
                  <c:v>200.03059999999999</c:v>
                </c:pt>
                <c:pt idx="342">
                  <c:v>200.96090000000001</c:v>
                </c:pt>
                <c:pt idx="343">
                  <c:v>202.1935</c:v>
                </c:pt>
                <c:pt idx="344">
                  <c:v>203.2749</c:v>
                </c:pt>
                <c:pt idx="345">
                  <c:v>202.523</c:v>
                </c:pt>
                <c:pt idx="346">
                  <c:v>201.9879</c:v>
                </c:pt>
                <c:pt idx="347">
                  <c:v>201.7106</c:v>
                </c:pt>
                <c:pt idx="348">
                  <c:v>200.70230000000001</c:v>
                </c:pt>
                <c:pt idx="349">
                  <c:v>199.99529999999999</c:v>
                </c:pt>
                <c:pt idx="350">
                  <c:v>200.01419999999999</c:v>
                </c:pt>
                <c:pt idx="351">
                  <c:v>199.6361</c:v>
                </c:pt>
                <c:pt idx="352">
                  <c:v>199.6293</c:v>
                </c:pt>
                <c:pt idx="353">
                  <c:v>200.65309999999999</c:v>
                </c:pt>
                <c:pt idx="354">
                  <c:v>201.501</c:v>
                </c:pt>
                <c:pt idx="355">
                  <c:v>202.36869999999999</c:v>
                </c:pt>
                <c:pt idx="356">
                  <c:v>202.16409999999999</c:v>
                </c:pt>
                <c:pt idx="357">
                  <c:v>201.54810000000001</c:v>
                </c:pt>
                <c:pt idx="358">
                  <c:v>200.6985</c:v>
                </c:pt>
                <c:pt idx="359">
                  <c:v>200.4075</c:v>
                </c:pt>
                <c:pt idx="360">
                  <c:v>199.48910000000001</c:v>
                </c:pt>
                <c:pt idx="361">
                  <c:v>198.68389999999999</c:v>
                </c:pt>
                <c:pt idx="362">
                  <c:v>199.56909999999999</c:v>
                </c:pt>
                <c:pt idx="363">
                  <c:v>200.7302</c:v>
                </c:pt>
                <c:pt idx="364">
                  <c:v>202.33580000000001</c:v>
                </c:pt>
                <c:pt idx="365">
                  <c:v>203.48509999999999</c:v>
                </c:pt>
                <c:pt idx="366">
                  <c:v>203.55789999999999</c:v>
                </c:pt>
                <c:pt idx="367">
                  <c:v>202.5701</c:v>
                </c:pt>
                <c:pt idx="368">
                  <c:v>201.54679999999999</c:v>
                </c:pt>
                <c:pt idx="369">
                  <c:v>201.18459999999999</c:v>
                </c:pt>
                <c:pt idx="370">
                  <c:v>200.30760000000001</c:v>
                </c:pt>
                <c:pt idx="371">
                  <c:v>200</c:v>
                </c:pt>
                <c:pt idx="372">
                  <c:v>200.59</c:v>
                </c:pt>
                <c:pt idx="373">
                  <c:v>200.0626</c:v>
                </c:pt>
                <c:pt idx="374">
                  <c:v>199.74189999999999</c:v>
                </c:pt>
                <c:pt idx="375">
                  <c:v>200.66650000000001</c:v>
                </c:pt>
                <c:pt idx="376">
                  <c:v>201.03280000000001</c:v>
                </c:pt>
                <c:pt idx="377">
                  <c:v>200.3817</c:v>
                </c:pt>
                <c:pt idx="378">
                  <c:v>200.81100000000001</c:v>
                </c:pt>
                <c:pt idx="379">
                  <c:v>200.54259999999999</c:v>
                </c:pt>
                <c:pt idx="380">
                  <c:v>199.79480000000001</c:v>
                </c:pt>
                <c:pt idx="381">
                  <c:v>200.24629999999999</c:v>
                </c:pt>
                <c:pt idx="382">
                  <c:v>200.19120000000001</c:v>
                </c:pt>
                <c:pt idx="383">
                  <c:v>199.04640000000001</c:v>
                </c:pt>
                <c:pt idx="384">
                  <c:v>199.38059999999999</c:v>
                </c:pt>
                <c:pt idx="385">
                  <c:v>199.6404</c:v>
                </c:pt>
                <c:pt idx="386">
                  <c:v>200.33150000000001</c:v>
                </c:pt>
                <c:pt idx="387">
                  <c:v>201.77969999999999</c:v>
                </c:pt>
                <c:pt idx="388">
                  <c:v>202.5129</c:v>
                </c:pt>
                <c:pt idx="389">
                  <c:v>201.4718</c:v>
                </c:pt>
                <c:pt idx="390">
                  <c:v>201.60650000000001</c:v>
                </c:pt>
                <c:pt idx="391">
                  <c:v>201.00790000000001</c:v>
                </c:pt>
                <c:pt idx="392">
                  <c:v>199.29339999999999</c:v>
                </c:pt>
                <c:pt idx="393">
                  <c:v>199.1439</c:v>
                </c:pt>
                <c:pt idx="394">
                  <c:v>199.62119999999999</c:v>
                </c:pt>
                <c:pt idx="395">
                  <c:v>199.1739</c:v>
                </c:pt>
                <c:pt idx="396">
                  <c:v>200.3613</c:v>
                </c:pt>
                <c:pt idx="397">
                  <c:v>200.92509999999999</c:v>
                </c:pt>
                <c:pt idx="398">
                  <c:v>199.97460000000001</c:v>
                </c:pt>
                <c:pt idx="399">
                  <c:v>200.28309999999999</c:v>
                </c:pt>
                <c:pt idx="400">
                  <c:v>200.49080000000001</c:v>
                </c:pt>
                <c:pt idx="401">
                  <c:v>199.63900000000001</c:v>
                </c:pt>
                <c:pt idx="402">
                  <c:v>199.22389999999999</c:v>
                </c:pt>
                <c:pt idx="403">
                  <c:v>199.57810000000001</c:v>
                </c:pt>
                <c:pt idx="404">
                  <c:v>198.22290000000001</c:v>
                </c:pt>
                <c:pt idx="405">
                  <c:v>198.1849</c:v>
                </c:pt>
                <c:pt idx="406">
                  <c:v>199.8561</c:v>
                </c:pt>
                <c:pt idx="407">
                  <c:v>200.56569999999999</c:v>
                </c:pt>
                <c:pt idx="408">
                  <c:v>201.87790000000001</c:v>
                </c:pt>
                <c:pt idx="409">
                  <c:v>202.6891</c:v>
                </c:pt>
                <c:pt idx="410">
                  <c:v>201.67910000000001</c:v>
                </c:pt>
                <c:pt idx="411">
                  <c:v>201.3126</c:v>
                </c:pt>
                <c:pt idx="412">
                  <c:v>200.72900000000001</c:v>
                </c:pt>
                <c:pt idx="413">
                  <c:v>199.28880000000001</c:v>
                </c:pt>
                <c:pt idx="414">
                  <c:v>198.44460000000001</c:v>
                </c:pt>
                <c:pt idx="415">
                  <c:v>198.75069999999999</c:v>
                </c:pt>
                <c:pt idx="416">
                  <c:v>198.43520000000001</c:v>
                </c:pt>
                <c:pt idx="417">
                  <c:v>199.2808</c:v>
                </c:pt>
                <c:pt idx="418">
                  <c:v>200.792</c:v>
                </c:pt>
                <c:pt idx="419">
                  <c:v>200.58789999999999</c:v>
                </c:pt>
                <c:pt idx="420">
                  <c:v>200.47919999999999</c:v>
                </c:pt>
                <c:pt idx="421">
                  <c:v>200.47720000000001</c:v>
                </c:pt>
                <c:pt idx="422">
                  <c:v>199.31790000000001</c:v>
                </c:pt>
                <c:pt idx="423">
                  <c:v>198.32409999999999</c:v>
                </c:pt>
                <c:pt idx="424">
                  <c:v>198.13679999999999</c:v>
                </c:pt>
                <c:pt idx="425">
                  <c:v>198.19290000000001</c:v>
                </c:pt>
                <c:pt idx="426">
                  <c:v>199.499</c:v>
                </c:pt>
                <c:pt idx="427">
                  <c:v>200.96299999999999</c:v>
                </c:pt>
                <c:pt idx="428">
                  <c:v>201.12010000000001</c:v>
                </c:pt>
                <c:pt idx="429">
                  <c:v>201.04759999999999</c:v>
                </c:pt>
                <c:pt idx="430">
                  <c:v>201.00980000000001</c:v>
                </c:pt>
                <c:pt idx="431">
                  <c:v>199.66569999999999</c:v>
                </c:pt>
                <c:pt idx="432">
                  <c:v>198.8049</c:v>
                </c:pt>
                <c:pt idx="433">
                  <c:v>197.99549999999999</c:v>
                </c:pt>
                <c:pt idx="434">
                  <c:v>198.1388</c:v>
                </c:pt>
                <c:pt idx="435">
                  <c:v>198.35239999999999</c:v>
                </c:pt>
                <c:pt idx="436">
                  <c:v>199.84719999999999</c:v>
                </c:pt>
                <c:pt idx="437">
                  <c:v>201.2603</c:v>
                </c:pt>
                <c:pt idx="438">
                  <c:v>201.14169999999999</c:v>
                </c:pt>
                <c:pt idx="439">
                  <c:v>200.3031</c:v>
                </c:pt>
                <c:pt idx="440">
                  <c:v>199.8492</c:v>
                </c:pt>
                <c:pt idx="441">
                  <c:v>199.5179</c:v>
                </c:pt>
                <c:pt idx="442">
                  <c:v>199.12450000000001</c:v>
                </c:pt>
                <c:pt idx="443">
                  <c:v>199.2269</c:v>
                </c:pt>
                <c:pt idx="444">
                  <c:v>198.30840000000001</c:v>
                </c:pt>
                <c:pt idx="445">
                  <c:v>197.43680000000001</c:v>
                </c:pt>
                <c:pt idx="446">
                  <c:v>197.72800000000001</c:v>
                </c:pt>
                <c:pt idx="447">
                  <c:v>198.23609999999999</c:v>
                </c:pt>
                <c:pt idx="448">
                  <c:v>199.30840000000001</c:v>
                </c:pt>
                <c:pt idx="449">
                  <c:v>200.81639999999999</c:v>
                </c:pt>
                <c:pt idx="450">
                  <c:v>200.4453</c:v>
                </c:pt>
                <c:pt idx="451">
                  <c:v>199.3349</c:v>
                </c:pt>
                <c:pt idx="452">
                  <c:v>199.32570000000001</c:v>
                </c:pt>
                <c:pt idx="453">
                  <c:v>198.63650000000001</c:v>
                </c:pt>
                <c:pt idx="454">
                  <c:v>198.10159999999999</c:v>
                </c:pt>
                <c:pt idx="455">
                  <c:v>198.2054</c:v>
                </c:pt>
                <c:pt idx="456">
                  <c:v>198.21729999999999</c:v>
                </c:pt>
                <c:pt idx="457">
                  <c:v>197.45400000000001</c:v>
                </c:pt>
                <c:pt idx="458">
                  <c:v>198.67519999999999</c:v>
                </c:pt>
                <c:pt idx="459">
                  <c:v>199.63310000000001</c:v>
                </c:pt>
                <c:pt idx="460">
                  <c:v>199.9271</c:v>
                </c:pt>
                <c:pt idx="461">
                  <c:v>199.59639999999999</c:v>
                </c:pt>
                <c:pt idx="462">
                  <c:v>199.4614</c:v>
                </c:pt>
                <c:pt idx="463">
                  <c:v>197.81290000000001</c:v>
                </c:pt>
                <c:pt idx="464">
                  <c:v>197.34299999999999</c:v>
                </c:pt>
                <c:pt idx="465">
                  <c:v>196.9374</c:v>
                </c:pt>
                <c:pt idx="466">
                  <c:v>197.22300000000001</c:v>
                </c:pt>
                <c:pt idx="467">
                  <c:v>197.91329999999999</c:v>
                </c:pt>
                <c:pt idx="468">
                  <c:v>199.97110000000001</c:v>
                </c:pt>
                <c:pt idx="469">
                  <c:v>200.7732</c:v>
                </c:pt>
                <c:pt idx="470">
                  <c:v>200.04339999999999</c:v>
                </c:pt>
                <c:pt idx="471">
                  <c:v>199.95609999999999</c:v>
                </c:pt>
                <c:pt idx="472">
                  <c:v>199.06280000000001</c:v>
                </c:pt>
                <c:pt idx="473">
                  <c:v>197.7415</c:v>
                </c:pt>
                <c:pt idx="474">
                  <c:v>197.42850000000001</c:v>
                </c:pt>
                <c:pt idx="475">
                  <c:v>197.63829999999999</c:v>
                </c:pt>
                <c:pt idx="476">
                  <c:v>197.3468</c:v>
                </c:pt>
                <c:pt idx="477">
                  <c:v>198.2022</c:v>
                </c:pt>
                <c:pt idx="478">
                  <c:v>199.53989999999999</c:v>
                </c:pt>
                <c:pt idx="479">
                  <c:v>199.87860000000001</c:v>
                </c:pt>
                <c:pt idx="480">
                  <c:v>199.7654</c:v>
                </c:pt>
                <c:pt idx="481">
                  <c:v>199.2903</c:v>
                </c:pt>
                <c:pt idx="482">
                  <c:v>198.47810000000001</c:v>
                </c:pt>
                <c:pt idx="483">
                  <c:v>197.15100000000001</c:v>
                </c:pt>
                <c:pt idx="484">
                  <c:v>197.2439</c:v>
                </c:pt>
                <c:pt idx="485">
                  <c:v>197.5761</c:v>
                </c:pt>
                <c:pt idx="486">
                  <c:v>197.91380000000001</c:v>
                </c:pt>
                <c:pt idx="487">
                  <c:v>199.0307</c:v>
                </c:pt>
                <c:pt idx="488">
                  <c:v>200.24109999999999</c:v>
                </c:pt>
                <c:pt idx="489">
                  <c:v>198.95249999999999</c:v>
                </c:pt>
                <c:pt idx="490">
                  <c:v>198.44049999999999</c:v>
                </c:pt>
                <c:pt idx="491">
                  <c:v>198.60990000000001</c:v>
                </c:pt>
                <c:pt idx="492">
                  <c:v>197.39009999999999</c:v>
                </c:pt>
                <c:pt idx="493">
                  <c:v>196.7089</c:v>
                </c:pt>
                <c:pt idx="494">
                  <c:v>198.13910000000001</c:v>
                </c:pt>
                <c:pt idx="495">
                  <c:v>198.87389999999999</c:v>
                </c:pt>
                <c:pt idx="496">
                  <c:v>198.51939999999999</c:v>
                </c:pt>
                <c:pt idx="497">
                  <c:v>198.4863</c:v>
                </c:pt>
                <c:pt idx="498">
                  <c:v>198.12559999999999</c:v>
                </c:pt>
                <c:pt idx="499">
                  <c:v>197.01920000000001</c:v>
                </c:pt>
                <c:pt idx="500">
                  <c:v>196.46850000000001</c:v>
                </c:pt>
                <c:pt idx="501">
                  <c:v>197.29660000000001</c:v>
                </c:pt>
                <c:pt idx="502">
                  <c:v>197.87219999999999</c:v>
                </c:pt>
                <c:pt idx="503">
                  <c:v>198.6223</c:v>
                </c:pt>
                <c:pt idx="504">
                  <c:v>200.4333</c:v>
                </c:pt>
                <c:pt idx="505">
                  <c:v>200.5624</c:v>
                </c:pt>
                <c:pt idx="506">
                  <c:v>199.2099</c:v>
                </c:pt>
                <c:pt idx="507">
                  <c:v>198.8793</c:v>
                </c:pt>
                <c:pt idx="508">
                  <c:v>197.5547</c:v>
                </c:pt>
                <c:pt idx="509">
                  <c:v>196.7501</c:v>
                </c:pt>
                <c:pt idx="510">
                  <c:v>196.6472</c:v>
                </c:pt>
                <c:pt idx="511">
                  <c:v>196.8305</c:v>
                </c:pt>
                <c:pt idx="512">
                  <c:v>197.5891</c:v>
                </c:pt>
                <c:pt idx="513">
                  <c:v>199.17269999999999</c:v>
                </c:pt>
                <c:pt idx="514">
                  <c:v>199.76310000000001</c:v>
                </c:pt>
                <c:pt idx="515">
                  <c:v>199.15620000000001</c:v>
                </c:pt>
                <c:pt idx="516">
                  <c:v>198.5317</c:v>
                </c:pt>
                <c:pt idx="517">
                  <c:v>197.93260000000001</c:v>
                </c:pt>
                <c:pt idx="518">
                  <c:v>196.59899999999999</c:v>
                </c:pt>
                <c:pt idx="519">
                  <c:v>196.0257</c:v>
                </c:pt>
                <c:pt idx="520">
                  <c:v>196.09370000000001</c:v>
                </c:pt>
                <c:pt idx="521">
                  <c:v>197.0352</c:v>
                </c:pt>
                <c:pt idx="522">
                  <c:v>198.45330000000001</c:v>
                </c:pt>
                <c:pt idx="523">
                  <c:v>200.12610000000001</c:v>
                </c:pt>
                <c:pt idx="524">
                  <c:v>200.45410000000001</c:v>
                </c:pt>
                <c:pt idx="525">
                  <c:v>199.64359999999999</c:v>
                </c:pt>
                <c:pt idx="526">
                  <c:v>198.72659999999999</c:v>
                </c:pt>
                <c:pt idx="527">
                  <c:v>197.83279999999999</c:v>
                </c:pt>
                <c:pt idx="528">
                  <c:v>196.83170000000001</c:v>
                </c:pt>
                <c:pt idx="529">
                  <c:v>196.8347</c:v>
                </c:pt>
                <c:pt idx="530">
                  <c:v>197.3099</c:v>
                </c:pt>
                <c:pt idx="531">
                  <c:v>196.85830000000001</c:v>
                </c:pt>
                <c:pt idx="532">
                  <c:v>196.70259999999999</c:v>
                </c:pt>
                <c:pt idx="533">
                  <c:v>197.4093</c:v>
                </c:pt>
                <c:pt idx="534">
                  <c:v>197.75290000000001</c:v>
                </c:pt>
                <c:pt idx="535">
                  <c:v>197.4853</c:v>
                </c:pt>
                <c:pt idx="536">
                  <c:v>197.5153</c:v>
                </c:pt>
                <c:pt idx="537">
                  <c:v>196.65180000000001</c:v>
                </c:pt>
                <c:pt idx="538">
                  <c:v>196.10740000000001</c:v>
                </c:pt>
                <c:pt idx="539">
                  <c:v>196.12780000000001</c:v>
                </c:pt>
                <c:pt idx="540">
                  <c:v>196.3922</c:v>
                </c:pt>
                <c:pt idx="541">
                  <c:v>196.92009999999999</c:v>
                </c:pt>
                <c:pt idx="542">
                  <c:v>198.346</c:v>
                </c:pt>
                <c:pt idx="543">
                  <c:v>199.0284</c:v>
                </c:pt>
                <c:pt idx="544">
                  <c:v>198.07259999999999</c:v>
                </c:pt>
                <c:pt idx="545">
                  <c:v>197.82599999999999</c:v>
                </c:pt>
                <c:pt idx="546">
                  <c:v>197.12180000000001</c:v>
                </c:pt>
                <c:pt idx="547">
                  <c:v>195.59370000000001</c:v>
                </c:pt>
                <c:pt idx="548">
                  <c:v>195.0701</c:v>
                </c:pt>
                <c:pt idx="549">
                  <c:v>196.21440000000001</c:v>
                </c:pt>
                <c:pt idx="550">
                  <c:v>196.91159999999999</c:v>
                </c:pt>
                <c:pt idx="551">
                  <c:v>198.7321</c:v>
                </c:pt>
                <c:pt idx="552">
                  <c:v>199.6619</c:v>
                </c:pt>
                <c:pt idx="553">
                  <c:v>199.3578</c:v>
                </c:pt>
                <c:pt idx="554">
                  <c:v>198.1164</c:v>
                </c:pt>
                <c:pt idx="555">
                  <c:v>198.03</c:v>
                </c:pt>
                <c:pt idx="556">
                  <c:v>197.28559999999999</c:v>
                </c:pt>
                <c:pt idx="557">
                  <c:v>196.14060000000001</c:v>
                </c:pt>
                <c:pt idx="558">
                  <c:v>196.0206</c:v>
                </c:pt>
                <c:pt idx="559">
                  <c:v>196.3185</c:v>
                </c:pt>
                <c:pt idx="560">
                  <c:v>196.47460000000001</c:v>
                </c:pt>
                <c:pt idx="561">
                  <c:v>198.0977</c:v>
                </c:pt>
                <c:pt idx="562">
                  <c:v>198.89869999999999</c:v>
                </c:pt>
                <c:pt idx="563">
                  <c:v>197.6302</c:v>
                </c:pt>
                <c:pt idx="564">
                  <c:v>197.5591</c:v>
                </c:pt>
                <c:pt idx="565">
                  <c:v>197.25239999999999</c:v>
                </c:pt>
                <c:pt idx="566">
                  <c:v>196.0445</c:v>
                </c:pt>
                <c:pt idx="567">
                  <c:v>196.11320000000001</c:v>
                </c:pt>
                <c:pt idx="568">
                  <c:v>196.2927</c:v>
                </c:pt>
                <c:pt idx="569">
                  <c:v>195.67320000000001</c:v>
                </c:pt>
                <c:pt idx="570">
                  <c:v>195.5429</c:v>
                </c:pt>
                <c:pt idx="571">
                  <c:v>196.83279999999999</c:v>
                </c:pt>
                <c:pt idx="572">
                  <c:v>197.5643</c:v>
                </c:pt>
                <c:pt idx="573">
                  <c:v>197.91200000000001</c:v>
                </c:pt>
                <c:pt idx="574">
                  <c:v>197.91589999999999</c:v>
                </c:pt>
                <c:pt idx="575">
                  <c:v>197.8732</c:v>
                </c:pt>
                <c:pt idx="576">
                  <c:v>196.09970000000001</c:v>
                </c:pt>
                <c:pt idx="577">
                  <c:v>196.12569999999999</c:v>
                </c:pt>
                <c:pt idx="578">
                  <c:v>195.9896</c:v>
                </c:pt>
                <c:pt idx="579">
                  <c:v>195.45</c:v>
                </c:pt>
                <c:pt idx="580">
                  <c:v>195.07679999999999</c:v>
                </c:pt>
                <c:pt idx="581">
                  <c:v>196.8622</c:v>
                </c:pt>
                <c:pt idx="582">
                  <c:v>197.22550000000001</c:v>
                </c:pt>
                <c:pt idx="583">
                  <c:v>198.37200000000001</c:v>
                </c:pt>
                <c:pt idx="584">
                  <c:v>199.60589999999999</c:v>
                </c:pt>
                <c:pt idx="585">
                  <c:v>198.65729999999999</c:v>
                </c:pt>
                <c:pt idx="586">
                  <c:v>197.476</c:v>
                </c:pt>
                <c:pt idx="587">
                  <c:v>197.46700000000001</c:v>
                </c:pt>
                <c:pt idx="588">
                  <c:v>196.41489999999999</c:v>
                </c:pt>
                <c:pt idx="589">
                  <c:v>195.57759999999999</c:v>
                </c:pt>
                <c:pt idx="590">
                  <c:v>195.93129999999999</c:v>
                </c:pt>
                <c:pt idx="591">
                  <c:v>195.77269999999999</c:v>
                </c:pt>
                <c:pt idx="592">
                  <c:v>195.81120000000001</c:v>
                </c:pt>
                <c:pt idx="593">
                  <c:v>195.90819999999999</c:v>
                </c:pt>
                <c:pt idx="594">
                  <c:v>195.4709</c:v>
                </c:pt>
                <c:pt idx="595">
                  <c:v>195.00040000000001</c:v>
                </c:pt>
                <c:pt idx="596">
                  <c:v>195.21879999999999</c:v>
                </c:pt>
                <c:pt idx="597">
                  <c:v>195.67080000000001</c:v>
                </c:pt>
                <c:pt idx="598">
                  <c:v>196.7921</c:v>
                </c:pt>
                <c:pt idx="599">
                  <c:v>198.01689999999999</c:v>
                </c:pt>
                <c:pt idx="600">
                  <c:v>198.5796</c:v>
                </c:pt>
                <c:pt idx="601">
                  <c:v>198.23830000000001</c:v>
                </c:pt>
                <c:pt idx="602">
                  <c:v>197.49039999999999</c:v>
                </c:pt>
                <c:pt idx="603">
                  <c:v>196.75210000000001</c:v>
                </c:pt>
                <c:pt idx="604">
                  <c:v>195.42619999999999</c:v>
                </c:pt>
                <c:pt idx="605">
                  <c:v>194.3306</c:v>
                </c:pt>
                <c:pt idx="606">
                  <c:v>194.80449999999999</c:v>
                </c:pt>
                <c:pt idx="607">
                  <c:v>195.1738</c:v>
                </c:pt>
                <c:pt idx="608">
                  <c:v>196.32499999999999</c:v>
                </c:pt>
                <c:pt idx="609">
                  <c:v>197.83969999999999</c:v>
                </c:pt>
                <c:pt idx="610">
                  <c:v>198.15729999999999</c:v>
                </c:pt>
                <c:pt idx="611">
                  <c:v>197.7123</c:v>
                </c:pt>
                <c:pt idx="612">
                  <c:v>197.22309999999999</c:v>
                </c:pt>
                <c:pt idx="613">
                  <c:v>196.51779999999999</c:v>
                </c:pt>
                <c:pt idx="614">
                  <c:v>195.20509999999999</c:v>
                </c:pt>
                <c:pt idx="615">
                  <c:v>194.52690000000001</c:v>
                </c:pt>
                <c:pt idx="616">
                  <c:v>194.64959999999999</c:v>
                </c:pt>
                <c:pt idx="617">
                  <c:v>194.9212</c:v>
                </c:pt>
                <c:pt idx="618">
                  <c:v>196.2302</c:v>
                </c:pt>
                <c:pt idx="619">
                  <c:v>197.96190000000001</c:v>
                </c:pt>
                <c:pt idx="620">
                  <c:v>198.2955</c:v>
                </c:pt>
                <c:pt idx="621">
                  <c:v>197.97239999999999</c:v>
                </c:pt>
                <c:pt idx="622">
                  <c:v>197.90530000000001</c:v>
                </c:pt>
                <c:pt idx="623">
                  <c:v>197.42660000000001</c:v>
                </c:pt>
                <c:pt idx="624">
                  <c:v>195.78809999999999</c:v>
                </c:pt>
                <c:pt idx="625">
                  <c:v>195.12970000000001</c:v>
                </c:pt>
                <c:pt idx="626">
                  <c:v>195.55860000000001</c:v>
                </c:pt>
                <c:pt idx="627">
                  <c:v>195.32490000000001</c:v>
                </c:pt>
                <c:pt idx="628">
                  <c:v>195.4263</c:v>
                </c:pt>
                <c:pt idx="629">
                  <c:v>196.15459999999999</c:v>
                </c:pt>
                <c:pt idx="630">
                  <c:v>195.28649999999999</c:v>
                </c:pt>
                <c:pt idx="631">
                  <c:v>195.11940000000001</c:v>
                </c:pt>
                <c:pt idx="632">
                  <c:v>195.49100000000001</c:v>
                </c:pt>
                <c:pt idx="633">
                  <c:v>195.41249999999999</c:v>
                </c:pt>
                <c:pt idx="634">
                  <c:v>195.08009999999999</c:v>
                </c:pt>
                <c:pt idx="635">
                  <c:v>195.27950000000001</c:v>
                </c:pt>
                <c:pt idx="636">
                  <c:v>194.5205</c:v>
                </c:pt>
                <c:pt idx="637">
                  <c:v>194.24510000000001</c:v>
                </c:pt>
                <c:pt idx="638">
                  <c:v>195.5625</c:v>
                </c:pt>
                <c:pt idx="639">
                  <c:v>196.7354</c:v>
                </c:pt>
                <c:pt idx="640">
                  <c:v>197.63200000000001</c:v>
                </c:pt>
                <c:pt idx="641">
                  <c:v>197.92080000000001</c:v>
                </c:pt>
                <c:pt idx="642">
                  <c:v>198.27269999999999</c:v>
                </c:pt>
                <c:pt idx="643">
                  <c:v>197.0146</c:v>
                </c:pt>
                <c:pt idx="644">
                  <c:v>196.56659999999999</c:v>
                </c:pt>
                <c:pt idx="645">
                  <c:v>196.43799999999999</c:v>
                </c:pt>
                <c:pt idx="646">
                  <c:v>194.82089999999999</c:v>
                </c:pt>
                <c:pt idx="647">
                  <c:v>193.40729999999999</c:v>
                </c:pt>
                <c:pt idx="648">
                  <c:v>194.8407</c:v>
                </c:pt>
                <c:pt idx="649">
                  <c:v>195.66390000000001</c:v>
                </c:pt>
                <c:pt idx="650">
                  <c:v>196.172</c:v>
                </c:pt>
                <c:pt idx="651">
                  <c:v>197.3409</c:v>
                </c:pt>
                <c:pt idx="652">
                  <c:v>196.87780000000001</c:v>
                </c:pt>
                <c:pt idx="653">
                  <c:v>195.42769999999999</c:v>
                </c:pt>
                <c:pt idx="654">
                  <c:v>195.751</c:v>
                </c:pt>
                <c:pt idx="655">
                  <c:v>195.8313</c:v>
                </c:pt>
                <c:pt idx="656">
                  <c:v>194.57380000000001</c:v>
                </c:pt>
                <c:pt idx="657">
                  <c:v>194.98939999999999</c:v>
                </c:pt>
                <c:pt idx="658">
                  <c:v>195.19460000000001</c:v>
                </c:pt>
                <c:pt idx="659">
                  <c:v>194.49010000000001</c:v>
                </c:pt>
                <c:pt idx="660">
                  <c:v>195.08179999999999</c:v>
                </c:pt>
                <c:pt idx="661">
                  <c:v>195.78550000000001</c:v>
                </c:pt>
                <c:pt idx="662">
                  <c:v>194.30709999999999</c:v>
                </c:pt>
                <c:pt idx="663">
                  <c:v>194.6319</c:v>
                </c:pt>
                <c:pt idx="664">
                  <c:v>195.10159999999999</c:v>
                </c:pt>
                <c:pt idx="665">
                  <c:v>194.2953</c:v>
                </c:pt>
                <c:pt idx="666">
                  <c:v>195.25700000000001</c:v>
                </c:pt>
                <c:pt idx="667">
                  <c:v>196.19130000000001</c:v>
                </c:pt>
                <c:pt idx="668">
                  <c:v>195.37569999999999</c:v>
                </c:pt>
                <c:pt idx="669">
                  <c:v>195.27289999999999</c:v>
                </c:pt>
                <c:pt idx="670">
                  <c:v>194.74189999999999</c:v>
                </c:pt>
                <c:pt idx="671">
                  <c:v>193.88829999999999</c:v>
                </c:pt>
                <c:pt idx="672">
                  <c:v>193.34979999999999</c:v>
                </c:pt>
                <c:pt idx="673">
                  <c:v>194.16929999999999</c:v>
                </c:pt>
                <c:pt idx="674">
                  <c:v>194.55629999999999</c:v>
                </c:pt>
                <c:pt idx="675">
                  <c:v>196.36699999999999</c:v>
                </c:pt>
                <c:pt idx="676">
                  <c:v>196.6481</c:v>
                </c:pt>
                <c:pt idx="677">
                  <c:v>196.24629999999999</c:v>
                </c:pt>
                <c:pt idx="678">
                  <c:v>195.69409999999999</c:v>
                </c:pt>
                <c:pt idx="679">
                  <c:v>195.51669999999999</c:v>
                </c:pt>
                <c:pt idx="680">
                  <c:v>194.32380000000001</c:v>
                </c:pt>
                <c:pt idx="681">
                  <c:v>194.01750000000001</c:v>
                </c:pt>
                <c:pt idx="682">
                  <c:v>194.07900000000001</c:v>
                </c:pt>
                <c:pt idx="683">
                  <c:v>194.01169999999999</c:v>
                </c:pt>
                <c:pt idx="684">
                  <c:v>193.64609999999999</c:v>
                </c:pt>
                <c:pt idx="685">
                  <c:v>194.50909999999999</c:v>
                </c:pt>
                <c:pt idx="686">
                  <c:v>194.61170000000001</c:v>
                </c:pt>
                <c:pt idx="687">
                  <c:v>195.01910000000001</c:v>
                </c:pt>
                <c:pt idx="688">
                  <c:v>194.67599999999999</c:v>
                </c:pt>
                <c:pt idx="689">
                  <c:v>194.8186</c:v>
                </c:pt>
                <c:pt idx="690">
                  <c:v>194.51509999999999</c:v>
                </c:pt>
                <c:pt idx="691">
                  <c:v>194.49019999999999</c:v>
                </c:pt>
                <c:pt idx="692">
                  <c:v>194.7261</c:v>
                </c:pt>
                <c:pt idx="693">
                  <c:v>194.35290000000001</c:v>
                </c:pt>
                <c:pt idx="694">
                  <c:v>194.19659999999999</c:v>
                </c:pt>
                <c:pt idx="695">
                  <c:v>194.9033</c:v>
                </c:pt>
                <c:pt idx="696">
                  <c:v>194.27340000000001</c:v>
                </c:pt>
                <c:pt idx="697">
                  <c:v>194.09559999999999</c:v>
                </c:pt>
                <c:pt idx="698">
                  <c:v>193.6704</c:v>
                </c:pt>
                <c:pt idx="699">
                  <c:v>193.62360000000001</c:v>
                </c:pt>
                <c:pt idx="700">
                  <c:v>193.73220000000001</c:v>
                </c:pt>
                <c:pt idx="701">
                  <c:v>194.22880000000001</c:v>
                </c:pt>
                <c:pt idx="702">
                  <c:v>195.13040000000001</c:v>
                </c:pt>
                <c:pt idx="703">
                  <c:v>194.71709999999999</c:v>
                </c:pt>
                <c:pt idx="704">
                  <c:v>194.2029</c:v>
                </c:pt>
                <c:pt idx="705">
                  <c:v>194.25899999999999</c:v>
                </c:pt>
                <c:pt idx="706">
                  <c:v>194.49189999999999</c:v>
                </c:pt>
                <c:pt idx="707">
                  <c:v>194.26300000000001</c:v>
                </c:pt>
                <c:pt idx="708">
                  <c:v>194.53659999999999</c:v>
                </c:pt>
                <c:pt idx="709">
                  <c:v>193.964</c:v>
                </c:pt>
                <c:pt idx="710">
                  <c:v>193.7072</c:v>
                </c:pt>
                <c:pt idx="711">
                  <c:v>193.94739999999999</c:v>
                </c:pt>
                <c:pt idx="712">
                  <c:v>193.89320000000001</c:v>
                </c:pt>
                <c:pt idx="713">
                  <c:v>193.0754</c:v>
                </c:pt>
                <c:pt idx="714">
                  <c:v>193.3081</c:v>
                </c:pt>
                <c:pt idx="715">
                  <c:v>194.11</c:v>
                </c:pt>
                <c:pt idx="716">
                  <c:v>194.3486</c:v>
                </c:pt>
                <c:pt idx="717">
                  <c:v>194.65350000000001</c:v>
                </c:pt>
                <c:pt idx="718">
                  <c:v>194.44460000000001</c:v>
                </c:pt>
                <c:pt idx="719">
                  <c:v>194.32820000000001</c:v>
                </c:pt>
                <c:pt idx="720">
                  <c:v>193.18440000000001</c:v>
                </c:pt>
                <c:pt idx="721">
                  <c:v>192.98230000000001</c:v>
                </c:pt>
                <c:pt idx="722">
                  <c:v>193.06299999999999</c:v>
                </c:pt>
                <c:pt idx="723">
                  <c:v>192.84790000000001</c:v>
                </c:pt>
                <c:pt idx="724">
                  <c:v>193.9434</c:v>
                </c:pt>
                <c:pt idx="725">
                  <c:v>195.93979999999999</c:v>
                </c:pt>
                <c:pt idx="726">
                  <c:v>196.2336</c:v>
                </c:pt>
                <c:pt idx="727">
                  <c:v>196.4529</c:v>
                </c:pt>
                <c:pt idx="728">
                  <c:v>196.62119999999999</c:v>
                </c:pt>
                <c:pt idx="729">
                  <c:v>195.28890000000001</c:v>
                </c:pt>
                <c:pt idx="730">
                  <c:v>194.51779999999999</c:v>
                </c:pt>
                <c:pt idx="731">
                  <c:v>194.7612</c:v>
                </c:pt>
                <c:pt idx="732">
                  <c:v>193.24019999999999</c:v>
                </c:pt>
                <c:pt idx="733">
                  <c:v>192.89879999999999</c:v>
                </c:pt>
                <c:pt idx="734">
                  <c:v>193.2063</c:v>
                </c:pt>
                <c:pt idx="735">
                  <c:v>192.71469999999999</c:v>
                </c:pt>
                <c:pt idx="736">
                  <c:v>192.9744</c:v>
                </c:pt>
                <c:pt idx="737">
                  <c:v>194.91460000000001</c:v>
                </c:pt>
                <c:pt idx="738">
                  <c:v>195.36420000000001</c:v>
                </c:pt>
                <c:pt idx="739">
                  <c:v>195.39240000000001</c:v>
                </c:pt>
                <c:pt idx="740">
                  <c:v>195.98599999999999</c:v>
                </c:pt>
                <c:pt idx="741">
                  <c:v>194.67789999999999</c:v>
                </c:pt>
                <c:pt idx="742">
                  <c:v>193.67250000000001</c:v>
                </c:pt>
                <c:pt idx="743">
                  <c:v>194.21170000000001</c:v>
                </c:pt>
                <c:pt idx="744">
                  <c:v>193.81229999999999</c:v>
                </c:pt>
                <c:pt idx="745">
                  <c:v>193.40520000000001</c:v>
                </c:pt>
                <c:pt idx="746">
                  <c:v>194.155</c:v>
                </c:pt>
                <c:pt idx="747">
                  <c:v>193.37889999999999</c:v>
                </c:pt>
                <c:pt idx="748">
                  <c:v>192.61779999999999</c:v>
                </c:pt>
                <c:pt idx="749">
                  <c:v>193.5814</c:v>
                </c:pt>
                <c:pt idx="750">
                  <c:v>193.1626</c:v>
                </c:pt>
                <c:pt idx="751">
                  <c:v>193.19649999999999</c:v>
                </c:pt>
                <c:pt idx="752">
                  <c:v>193.87520000000001</c:v>
                </c:pt>
                <c:pt idx="753">
                  <c:v>192.874</c:v>
                </c:pt>
                <c:pt idx="754">
                  <c:v>192.5324</c:v>
                </c:pt>
                <c:pt idx="755">
                  <c:v>193.55170000000001</c:v>
                </c:pt>
                <c:pt idx="756">
                  <c:v>192.65620000000001</c:v>
                </c:pt>
                <c:pt idx="757">
                  <c:v>192.73589999999999</c:v>
                </c:pt>
                <c:pt idx="758">
                  <c:v>193.6995</c:v>
                </c:pt>
                <c:pt idx="759">
                  <c:v>192.89449999999999</c:v>
                </c:pt>
                <c:pt idx="760">
                  <c:v>193.51300000000001</c:v>
                </c:pt>
                <c:pt idx="761">
                  <c:v>193.75550000000001</c:v>
                </c:pt>
                <c:pt idx="762">
                  <c:v>192.8638</c:v>
                </c:pt>
                <c:pt idx="763">
                  <c:v>192.21690000000001</c:v>
                </c:pt>
                <c:pt idx="764">
                  <c:v>192.38</c:v>
                </c:pt>
                <c:pt idx="765">
                  <c:v>192.3493</c:v>
                </c:pt>
                <c:pt idx="766">
                  <c:v>193.93530000000001</c:v>
                </c:pt>
                <c:pt idx="767">
                  <c:v>195.2467</c:v>
                </c:pt>
                <c:pt idx="768">
                  <c:v>194.5736</c:v>
                </c:pt>
                <c:pt idx="769">
                  <c:v>193.928</c:v>
                </c:pt>
                <c:pt idx="770">
                  <c:v>193.8081</c:v>
                </c:pt>
                <c:pt idx="771">
                  <c:v>192.94810000000001</c:v>
                </c:pt>
                <c:pt idx="772">
                  <c:v>192.86750000000001</c:v>
                </c:pt>
                <c:pt idx="773">
                  <c:v>192.9923</c:v>
                </c:pt>
                <c:pt idx="774">
                  <c:v>192.12540000000001</c:v>
                </c:pt>
                <c:pt idx="775">
                  <c:v>191.29060000000001</c:v>
                </c:pt>
                <c:pt idx="776">
                  <c:v>192.00370000000001</c:v>
                </c:pt>
                <c:pt idx="777">
                  <c:v>192.5436</c:v>
                </c:pt>
                <c:pt idx="778">
                  <c:v>194.20760000000001</c:v>
                </c:pt>
                <c:pt idx="779">
                  <c:v>195.52850000000001</c:v>
                </c:pt>
                <c:pt idx="780">
                  <c:v>195.38980000000001</c:v>
                </c:pt>
                <c:pt idx="781">
                  <c:v>194.47550000000001</c:v>
                </c:pt>
                <c:pt idx="782">
                  <c:v>194.21100000000001</c:v>
                </c:pt>
                <c:pt idx="783">
                  <c:v>193.27379999999999</c:v>
                </c:pt>
                <c:pt idx="784">
                  <c:v>192.8836</c:v>
                </c:pt>
                <c:pt idx="785">
                  <c:v>192.7483</c:v>
                </c:pt>
                <c:pt idx="786">
                  <c:v>191.82169999999999</c:v>
                </c:pt>
                <c:pt idx="787">
                  <c:v>190.88900000000001</c:v>
                </c:pt>
                <c:pt idx="788">
                  <c:v>192.38900000000001</c:v>
                </c:pt>
                <c:pt idx="789">
                  <c:v>193.3931</c:v>
                </c:pt>
                <c:pt idx="790">
                  <c:v>194.88489999999999</c:v>
                </c:pt>
                <c:pt idx="791">
                  <c:v>195.29920000000001</c:v>
                </c:pt>
                <c:pt idx="792">
                  <c:v>194.8981</c:v>
                </c:pt>
                <c:pt idx="793">
                  <c:v>193.84350000000001</c:v>
                </c:pt>
                <c:pt idx="794">
                  <c:v>193.3151</c:v>
                </c:pt>
                <c:pt idx="795">
                  <c:v>192.19460000000001</c:v>
                </c:pt>
                <c:pt idx="796">
                  <c:v>190.73079999999999</c:v>
                </c:pt>
                <c:pt idx="797">
                  <c:v>190.8586</c:v>
                </c:pt>
                <c:pt idx="798">
                  <c:v>192.173</c:v>
                </c:pt>
                <c:pt idx="799">
                  <c:v>192.82130000000001</c:v>
                </c:pt>
                <c:pt idx="800">
                  <c:v>194.60640000000001</c:v>
                </c:pt>
                <c:pt idx="801">
                  <c:v>194.96010000000001</c:v>
                </c:pt>
                <c:pt idx="802">
                  <c:v>194.52879999999999</c:v>
                </c:pt>
                <c:pt idx="803">
                  <c:v>192.98609999999999</c:v>
                </c:pt>
                <c:pt idx="804">
                  <c:v>192.96789999999999</c:v>
                </c:pt>
                <c:pt idx="805">
                  <c:v>191.47640000000001</c:v>
                </c:pt>
                <c:pt idx="806">
                  <c:v>190.61699999999999</c:v>
                </c:pt>
                <c:pt idx="807">
                  <c:v>191.32149999999999</c:v>
                </c:pt>
                <c:pt idx="808">
                  <c:v>192.3571</c:v>
                </c:pt>
                <c:pt idx="809">
                  <c:v>193.22319999999999</c:v>
                </c:pt>
                <c:pt idx="810">
                  <c:v>194.91669999999999</c:v>
                </c:pt>
                <c:pt idx="811">
                  <c:v>195.22900000000001</c:v>
                </c:pt>
                <c:pt idx="812">
                  <c:v>194.05449999999999</c:v>
                </c:pt>
                <c:pt idx="813">
                  <c:v>193.50829999999999</c:v>
                </c:pt>
                <c:pt idx="814">
                  <c:v>192.7141</c:v>
                </c:pt>
                <c:pt idx="815">
                  <c:v>191.19640000000001</c:v>
                </c:pt>
                <c:pt idx="816">
                  <c:v>190.8432</c:v>
                </c:pt>
                <c:pt idx="817">
                  <c:v>191.05260000000001</c:v>
                </c:pt>
                <c:pt idx="818">
                  <c:v>191.8646</c:v>
                </c:pt>
                <c:pt idx="819">
                  <c:v>192.71199999999999</c:v>
                </c:pt>
                <c:pt idx="820">
                  <c:v>194.6019</c:v>
                </c:pt>
                <c:pt idx="821">
                  <c:v>195.1679</c:v>
                </c:pt>
                <c:pt idx="822">
                  <c:v>194.01560000000001</c:v>
                </c:pt>
                <c:pt idx="823">
                  <c:v>193.15950000000001</c:v>
                </c:pt>
                <c:pt idx="824">
                  <c:v>192.4836</c:v>
                </c:pt>
                <c:pt idx="825">
                  <c:v>190.732</c:v>
                </c:pt>
                <c:pt idx="826">
                  <c:v>190.48419999999999</c:v>
                </c:pt>
                <c:pt idx="827">
                  <c:v>191.66249999999999</c:v>
                </c:pt>
                <c:pt idx="828">
                  <c:v>191.7038</c:v>
                </c:pt>
                <c:pt idx="829">
                  <c:v>192.99850000000001</c:v>
                </c:pt>
                <c:pt idx="830">
                  <c:v>193.977</c:v>
                </c:pt>
                <c:pt idx="831">
                  <c:v>193.4725</c:v>
                </c:pt>
                <c:pt idx="832">
                  <c:v>192.59039999999999</c:v>
                </c:pt>
                <c:pt idx="833">
                  <c:v>192.42949999999999</c:v>
                </c:pt>
                <c:pt idx="834">
                  <c:v>191.6765</c:v>
                </c:pt>
                <c:pt idx="835">
                  <c:v>190.76</c:v>
                </c:pt>
                <c:pt idx="836">
                  <c:v>191.26560000000001</c:v>
                </c:pt>
                <c:pt idx="837">
                  <c:v>191.77379999999999</c:v>
                </c:pt>
                <c:pt idx="838">
                  <c:v>191.35839999999999</c:v>
                </c:pt>
                <c:pt idx="839">
                  <c:v>192.05260000000001</c:v>
                </c:pt>
                <c:pt idx="840">
                  <c:v>192.61179999999999</c:v>
                </c:pt>
                <c:pt idx="841">
                  <c:v>192.2621</c:v>
                </c:pt>
                <c:pt idx="842">
                  <c:v>191.58019999999999</c:v>
                </c:pt>
                <c:pt idx="843">
                  <c:v>191.46340000000001</c:v>
                </c:pt>
                <c:pt idx="844">
                  <c:v>190.6602</c:v>
                </c:pt>
                <c:pt idx="845">
                  <c:v>190.0608</c:v>
                </c:pt>
                <c:pt idx="846">
                  <c:v>191.6635</c:v>
                </c:pt>
                <c:pt idx="847">
                  <c:v>192.505</c:v>
                </c:pt>
                <c:pt idx="848">
                  <c:v>192.7422</c:v>
                </c:pt>
                <c:pt idx="849">
                  <c:v>193.12870000000001</c:v>
                </c:pt>
                <c:pt idx="850">
                  <c:v>192.5753</c:v>
                </c:pt>
                <c:pt idx="851">
                  <c:v>191.37799999999999</c:v>
                </c:pt>
                <c:pt idx="852">
                  <c:v>190.72280000000001</c:v>
                </c:pt>
                <c:pt idx="853">
                  <c:v>190.3296</c:v>
                </c:pt>
                <c:pt idx="854">
                  <c:v>190.40870000000001</c:v>
                </c:pt>
                <c:pt idx="855">
                  <c:v>191.3477</c:v>
                </c:pt>
                <c:pt idx="856">
                  <c:v>192.57140000000001</c:v>
                </c:pt>
                <c:pt idx="857">
                  <c:v>193.203</c:v>
                </c:pt>
                <c:pt idx="858">
                  <c:v>192.9665</c:v>
                </c:pt>
                <c:pt idx="859">
                  <c:v>192.42169999999999</c:v>
                </c:pt>
                <c:pt idx="860">
                  <c:v>191.4708</c:v>
                </c:pt>
                <c:pt idx="861">
                  <c:v>190.8913</c:v>
                </c:pt>
                <c:pt idx="862">
                  <c:v>190.4392</c:v>
                </c:pt>
                <c:pt idx="863">
                  <c:v>189.69739999999999</c:v>
                </c:pt>
                <c:pt idx="864">
                  <c:v>189.68510000000001</c:v>
                </c:pt>
                <c:pt idx="865">
                  <c:v>191.22929999999999</c:v>
                </c:pt>
                <c:pt idx="866">
                  <c:v>192.40260000000001</c:v>
                </c:pt>
                <c:pt idx="867">
                  <c:v>192.80850000000001</c:v>
                </c:pt>
                <c:pt idx="868">
                  <c:v>192.95910000000001</c:v>
                </c:pt>
                <c:pt idx="869">
                  <c:v>192.5034</c:v>
                </c:pt>
                <c:pt idx="870">
                  <c:v>191.12379999999999</c:v>
                </c:pt>
                <c:pt idx="871">
                  <c:v>190.62870000000001</c:v>
                </c:pt>
                <c:pt idx="872">
                  <c:v>190.29150000000001</c:v>
                </c:pt>
                <c:pt idx="873">
                  <c:v>189.6626</c:v>
                </c:pt>
                <c:pt idx="874">
                  <c:v>190.23570000000001</c:v>
                </c:pt>
                <c:pt idx="875">
                  <c:v>191.9041</c:v>
                </c:pt>
                <c:pt idx="876">
                  <c:v>192.9511</c:v>
                </c:pt>
                <c:pt idx="877">
                  <c:v>193.6361</c:v>
                </c:pt>
                <c:pt idx="878">
                  <c:v>193.3244</c:v>
                </c:pt>
                <c:pt idx="879">
                  <c:v>192.83369999999999</c:v>
                </c:pt>
                <c:pt idx="880">
                  <c:v>191.66560000000001</c:v>
                </c:pt>
                <c:pt idx="881">
                  <c:v>191.2833</c:v>
                </c:pt>
                <c:pt idx="882">
                  <c:v>190.47239999999999</c:v>
                </c:pt>
                <c:pt idx="883">
                  <c:v>188.8203</c:v>
                </c:pt>
                <c:pt idx="884">
                  <c:v>189.12620000000001</c:v>
                </c:pt>
                <c:pt idx="885">
                  <c:v>189.8665</c:v>
                </c:pt>
                <c:pt idx="886">
                  <c:v>191.50149999999999</c:v>
                </c:pt>
                <c:pt idx="887">
                  <c:v>192.1146</c:v>
                </c:pt>
                <c:pt idx="888">
                  <c:v>193.80680000000001</c:v>
                </c:pt>
                <c:pt idx="889">
                  <c:v>193.8853</c:v>
                </c:pt>
                <c:pt idx="890">
                  <c:v>193.03559999999999</c:v>
                </c:pt>
                <c:pt idx="891">
                  <c:v>192.52590000000001</c:v>
                </c:pt>
                <c:pt idx="892">
                  <c:v>191.6113</c:v>
                </c:pt>
                <c:pt idx="893">
                  <c:v>190.33770000000001</c:v>
                </c:pt>
                <c:pt idx="894">
                  <c:v>189.53319999999999</c:v>
                </c:pt>
                <c:pt idx="895">
                  <c:v>189.3143</c:v>
                </c:pt>
                <c:pt idx="896">
                  <c:v>188.81010000000001</c:v>
                </c:pt>
                <c:pt idx="897">
                  <c:v>190.2912</c:v>
                </c:pt>
                <c:pt idx="898">
                  <c:v>191.63159999999999</c:v>
                </c:pt>
                <c:pt idx="899">
                  <c:v>192.56639999999999</c:v>
                </c:pt>
                <c:pt idx="900">
                  <c:v>192.33420000000001</c:v>
                </c:pt>
                <c:pt idx="901">
                  <c:v>192.54480000000001</c:v>
                </c:pt>
                <c:pt idx="902">
                  <c:v>191.41329999999999</c:v>
                </c:pt>
                <c:pt idx="903">
                  <c:v>190.73400000000001</c:v>
                </c:pt>
                <c:pt idx="904">
                  <c:v>189.9419</c:v>
                </c:pt>
                <c:pt idx="905">
                  <c:v>189.01859999999999</c:v>
                </c:pt>
                <c:pt idx="906">
                  <c:v>188.27979999999999</c:v>
                </c:pt>
                <c:pt idx="907">
                  <c:v>189.82220000000001</c:v>
                </c:pt>
                <c:pt idx="908">
                  <c:v>191.11789999999999</c:v>
                </c:pt>
                <c:pt idx="909">
                  <c:v>191.48349999999999</c:v>
                </c:pt>
                <c:pt idx="910">
                  <c:v>191.74430000000001</c:v>
                </c:pt>
                <c:pt idx="911">
                  <c:v>191.9785</c:v>
                </c:pt>
                <c:pt idx="912">
                  <c:v>190.46180000000001</c:v>
                </c:pt>
                <c:pt idx="913">
                  <c:v>189.93530000000001</c:v>
                </c:pt>
                <c:pt idx="914">
                  <c:v>190.03700000000001</c:v>
                </c:pt>
                <c:pt idx="915">
                  <c:v>188.93600000000001</c:v>
                </c:pt>
                <c:pt idx="916">
                  <c:v>189.20419999999999</c:v>
                </c:pt>
                <c:pt idx="917">
                  <c:v>190.98750000000001</c:v>
                </c:pt>
                <c:pt idx="918">
                  <c:v>191.1395</c:v>
                </c:pt>
                <c:pt idx="919">
                  <c:v>192.3313</c:v>
                </c:pt>
                <c:pt idx="920">
                  <c:v>192.8451</c:v>
                </c:pt>
                <c:pt idx="921">
                  <c:v>191.24600000000001</c:v>
                </c:pt>
                <c:pt idx="922">
                  <c:v>189.96</c:v>
                </c:pt>
                <c:pt idx="923">
                  <c:v>190.43340000000001</c:v>
                </c:pt>
                <c:pt idx="924">
                  <c:v>189.75219999999999</c:v>
                </c:pt>
                <c:pt idx="925">
                  <c:v>189.54570000000001</c:v>
                </c:pt>
                <c:pt idx="926">
                  <c:v>189.7921</c:v>
                </c:pt>
                <c:pt idx="927">
                  <c:v>189.06120000000001</c:v>
                </c:pt>
                <c:pt idx="928">
                  <c:v>188.81479999999999</c:v>
                </c:pt>
                <c:pt idx="929">
                  <c:v>190.2697</c:v>
                </c:pt>
                <c:pt idx="930">
                  <c:v>191.04660000000001</c:v>
                </c:pt>
                <c:pt idx="931">
                  <c:v>191.10319999999999</c:v>
                </c:pt>
                <c:pt idx="932">
                  <c:v>191.49430000000001</c:v>
                </c:pt>
                <c:pt idx="933">
                  <c:v>190.5334</c:v>
                </c:pt>
                <c:pt idx="934">
                  <c:v>189.32669999999999</c:v>
                </c:pt>
                <c:pt idx="935">
                  <c:v>188.49799999999999</c:v>
                </c:pt>
                <c:pt idx="936">
                  <c:v>188.47819999999999</c:v>
                </c:pt>
                <c:pt idx="937">
                  <c:v>188.83410000000001</c:v>
                </c:pt>
                <c:pt idx="938">
                  <c:v>189.82050000000001</c:v>
                </c:pt>
                <c:pt idx="939">
                  <c:v>191.28370000000001</c:v>
                </c:pt>
                <c:pt idx="940">
                  <c:v>191.59180000000001</c:v>
                </c:pt>
                <c:pt idx="941">
                  <c:v>191.0994</c:v>
                </c:pt>
                <c:pt idx="942">
                  <c:v>190.53890000000001</c:v>
                </c:pt>
                <c:pt idx="943">
                  <c:v>190.00739999999999</c:v>
                </c:pt>
                <c:pt idx="944">
                  <c:v>189.85</c:v>
                </c:pt>
                <c:pt idx="945">
                  <c:v>189.7132</c:v>
                </c:pt>
                <c:pt idx="946">
                  <c:v>188.9188</c:v>
                </c:pt>
                <c:pt idx="947">
                  <c:v>188.59880000000001</c:v>
                </c:pt>
                <c:pt idx="948">
                  <c:v>189.05600000000001</c:v>
                </c:pt>
                <c:pt idx="949">
                  <c:v>189.66829999999999</c:v>
                </c:pt>
                <c:pt idx="950">
                  <c:v>190.0677</c:v>
                </c:pt>
                <c:pt idx="951">
                  <c:v>190.59549999999999</c:v>
                </c:pt>
                <c:pt idx="952">
                  <c:v>191.0282</c:v>
                </c:pt>
                <c:pt idx="953">
                  <c:v>190.1816</c:v>
                </c:pt>
                <c:pt idx="954">
                  <c:v>189.84039999999999</c:v>
                </c:pt>
                <c:pt idx="955">
                  <c:v>188.83320000000001</c:v>
                </c:pt>
                <c:pt idx="956">
                  <c:v>187.90700000000001</c:v>
                </c:pt>
                <c:pt idx="957">
                  <c:v>187.43559999999999</c:v>
                </c:pt>
                <c:pt idx="958">
                  <c:v>188.59540000000001</c:v>
                </c:pt>
                <c:pt idx="959">
                  <c:v>189.821</c:v>
                </c:pt>
                <c:pt idx="960">
                  <c:v>190.60509999999999</c:v>
                </c:pt>
                <c:pt idx="961">
                  <c:v>191.5506</c:v>
                </c:pt>
                <c:pt idx="962">
                  <c:v>191.77549999999999</c:v>
                </c:pt>
                <c:pt idx="963">
                  <c:v>191.108</c:v>
                </c:pt>
                <c:pt idx="964">
                  <c:v>190.56989999999999</c:v>
                </c:pt>
                <c:pt idx="965">
                  <c:v>190.03880000000001</c:v>
                </c:pt>
                <c:pt idx="966">
                  <c:v>188.44739999999999</c:v>
                </c:pt>
                <c:pt idx="967">
                  <c:v>187.65549999999999</c:v>
                </c:pt>
                <c:pt idx="968">
                  <c:v>188.934</c:v>
                </c:pt>
                <c:pt idx="969">
                  <c:v>189.81989999999999</c:v>
                </c:pt>
                <c:pt idx="970">
                  <c:v>190.51480000000001</c:v>
                </c:pt>
                <c:pt idx="971">
                  <c:v>191.2851</c:v>
                </c:pt>
                <c:pt idx="972">
                  <c:v>191.12520000000001</c:v>
                </c:pt>
                <c:pt idx="973">
                  <c:v>189.89760000000001</c:v>
                </c:pt>
                <c:pt idx="974">
                  <c:v>189.32650000000001</c:v>
                </c:pt>
                <c:pt idx="975">
                  <c:v>188.87690000000001</c:v>
                </c:pt>
                <c:pt idx="976">
                  <c:v>187.73079999999999</c:v>
                </c:pt>
                <c:pt idx="977">
                  <c:v>186.8554</c:v>
                </c:pt>
                <c:pt idx="978">
                  <c:v>188.0504</c:v>
                </c:pt>
                <c:pt idx="979">
                  <c:v>189.0907</c:v>
                </c:pt>
                <c:pt idx="980">
                  <c:v>189.7003</c:v>
                </c:pt>
                <c:pt idx="981">
                  <c:v>190.8296</c:v>
                </c:pt>
                <c:pt idx="982">
                  <c:v>191.4538</c:v>
                </c:pt>
                <c:pt idx="983">
                  <c:v>190.36490000000001</c:v>
                </c:pt>
                <c:pt idx="984">
                  <c:v>189.6977</c:v>
                </c:pt>
                <c:pt idx="985">
                  <c:v>188.93899999999999</c:v>
                </c:pt>
                <c:pt idx="986">
                  <c:v>187.8689</c:v>
                </c:pt>
                <c:pt idx="987">
                  <c:v>187.00399999999999</c:v>
                </c:pt>
                <c:pt idx="988">
                  <c:v>188.06010000000001</c:v>
                </c:pt>
                <c:pt idx="989">
                  <c:v>189.63820000000001</c:v>
                </c:pt>
                <c:pt idx="990">
                  <c:v>189.59530000000001</c:v>
                </c:pt>
                <c:pt idx="991">
                  <c:v>190.18360000000001</c:v>
                </c:pt>
                <c:pt idx="992">
                  <c:v>190.66560000000001</c:v>
                </c:pt>
                <c:pt idx="993">
                  <c:v>189.0675</c:v>
                </c:pt>
                <c:pt idx="994">
                  <c:v>187.83420000000001</c:v>
                </c:pt>
                <c:pt idx="995">
                  <c:v>188.27119999999999</c:v>
                </c:pt>
                <c:pt idx="996">
                  <c:v>188.0761</c:v>
                </c:pt>
                <c:pt idx="997">
                  <c:v>188.4135</c:v>
                </c:pt>
                <c:pt idx="998">
                  <c:v>189.70099999999999</c:v>
                </c:pt>
                <c:pt idx="999">
                  <c:v>189.9547</c:v>
                </c:pt>
                <c:pt idx="1000">
                  <c:v>188.7405</c:v>
                </c:pt>
                <c:pt idx="1001">
                  <c:v>188.4367</c:v>
                </c:pt>
                <c:pt idx="1002">
                  <c:v>188.31809999999999</c:v>
                </c:pt>
                <c:pt idx="1003">
                  <c:v>187.31469999999999</c:v>
                </c:pt>
                <c:pt idx="1004">
                  <c:v>186.68639999999999</c:v>
                </c:pt>
                <c:pt idx="1005">
                  <c:v>187.6669</c:v>
                </c:pt>
                <c:pt idx="1006">
                  <c:v>188.21960000000001</c:v>
                </c:pt>
                <c:pt idx="1007">
                  <c:v>188.5498</c:v>
                </c:pt>
                <c:pt idx="1008">
                  <c:v>190.1772</c:v>
                </c:pt>
                <c:pt idx="1009">
                  <c:v>190.58150000000001</c:v>
                </c:pt>
                <c:pt idx="1010">
                  <c:v>188.80289999999999</c:v>
                </c:pt>
                <c:pt idx="1011">
                  <c:v>188.70070000000001</c:v>
                </c:pt>
                <c:pt idx="1012">
                  <c:v>188.1773</c:v>
                </c:pt>
                <c:pt idx="1013">
                  <c:v>187.3614</c:v>
                </c:pt>
                <c:pt idx="1014">
                  <c:v>187.27959999999999</c:v>
                </c:pt>
                <c:pt idx="1015">
                  <c:v>187.4529</c:v>
                </c:pt>
                <c:pt idx="1016">
                  <c:v>187.84889999999999</c:v>
                </c:pt>
                <c:pt idx="1017">
                  <c:v>188.72409999999999</c:v>
                </c:pt>
                <c:pt idx="1018">
                  <c:v>189.65860000000001</c:v>
                </c:pt>
                <c:pt idx="1019">
                  <c:v>189.08269999999999</c:v>
                </c:pt>
                <c:pt idx="1020">
                  <c:v>188.31979999999999</c:v>
                </c:pt>
                <c:pt idx="1021">
                  <c:v>188.3015</c:v>
                </c:pt>
                <c:pt idx="1022">
                  <c:v>187.4264</c:v>
                </c:pt>
                <c:pt idx="1023">
                  <c:v>186.82400000000001</c:v>
                </c:pt>
                <c:pt idx="1024">
                  <c:v>187.30529999999999</c:v>
                </c:pt>
                <c:pt idx="1025">
                  <c:v>188.2371</c:v>
                </c:pt>
                <c:pt idx="1026">
                  <c:v>188.6652</c:v>
                </c:pt>
                <c:pt idx="1027">
                  <c:v>189.01910000000001</c:v>
                </c:pt>
                <c:pt idx="1028">
                  <c:v>188.57230000000001</c:v>
                </c:pt>
                <c:pt idx="1029">
                  <c:v>187.32480000000001</c:v>
                </c:pt>
                <c:pt idx="1030">
                  <c:v>186.31319999999999</c:v>
                </c:pt>
                <c:pt idx="1031">
                  <c:v>186.95859999999999</c:v>
                </c:pt>
                <c:pt idx="1032">
                  <c:v>186.63149999999999</c:v>
                </c:pt>
                <c:pt idx="1033">
                  <c:v>187.35220000000001</c:v>
                </c:pt>
                <c:pt idx="1034">
                  <c:v>188.31110000000001</c:v>
                </c:pt>
                <c:pt idx="1035">
                  <c:v>188.78120000000001</c:v>
                </c:pt>
                <c:pt idx="1036">
                  <c:v>189.0531</c:v>
                </c:pt>
                <c:pt idx="1037">
                  <c:v>189.4282</c:v>
                </c:pt>
                <c:pt idx="1038">
                  <c:v>189.24889999999999</c:v>
                </c:pt>
                <c:pt idx="1039">
                  <c:v>187.76249999999999</c:v>
                </c:pt>
                <c:pt idx="1040">
                  <c:v>186.85720000000001</c:v>
                </c:pt>
                <c:pt idx="1041">
                  <c:v>186.82210000000001</c:v>
                </c:pt>
                <c:pt idx="1042">
                  <c:v>186.99029999999999</c:v>
                </c:pt>
                <c:pt idx="1043">
                  <c:v>187.2105</c:v>
                </c:pt>
                <c:pt idx="1044">
                  <c:v>188.3784</c:v>
                </c:pt>
                <c:pt idx="1045">
                  <c:v>189.1429</c:v>
                </c:pt>
                <c:pt idx="1046">
                  <c:v>188.61109999999999</c:v>
                </c:pt>
                <c:pt idx="1047">
                  <c:v>189.4007</c:v>
                </c:pt>
                <c:pt idx="1048">
                  <c:v>189.35130000000001</c:v>
                </c:pt>
                <c:pt idx="1049">
                  <c:v>187.96969999999999</c:v>
                </c:pt>
                <c:pt idx="1050">
                  <c:v>188.48179999999999</c:v>
                </c:pt>
                <c:pt idx="1051">
                  <c:v>188.46119999999999</c:v>
                </c:pt>
                <c:pt idx="1052">
                  <c:v>187.4513</c:v>
                </c:pt>
                <c:pt idx="1053">
                  <c:v>187.851</c:v>
                </c:pt>
                <c:pt idx="1054">
                  <c:v>187.86750000000001</c:v>
                </c:pt>
                <c:pt idx="1055">
                  <c:v>187.57230000000001</c:v>
                </c:pt>
                <c:pt idx="1056">
                  <c:v>187.61770000000001</c:v>
                </c:pt>
                <c:pt idx="1057">
                  <c:v>188.9273</c:v>
                </c:pt>
                <c:pt idx="1058">
                  <c:v>189.2627</c:v>
                </c:pt>
                <c:pt idx="1059">
                  <c:v>189.52109999999999</c:v>
                </c:pt>
                <c:pt idx="1060">
                  <c:v>188.98050000000001</c:v>
                </c:pt>
                <c:pt idx="1061">
                  <c:v>188.73500000000001</c:v>
                </c:pt>
                <c:pt idx="1062">
                  <c:v>187.6962</c:v>
                </c:pt>
                <c:pt idx="1063">
                  <c:v>187.65790000000001</c:v>
                </c:pt>
                <c:pt idx="1064">
                  <c:v>187.95840000000001</c:v>
                </c:pt>
                <c:pt idx="1065">
                  <c:v>187.34870000000001</c:v>
                </c:pt>
                <c:pt idx="1066">
                  <c:v>187.65100000000001</c:v>
                </c:pt>
                <c:pt idx="1067">
                  <c:v>189.19550000000001</c:v>
                </c:pt>
                <c:pt idx="1068">
                  <c:v>189.60159999999999</c:v>
                </c:pt>
                <c:pt idx="1069">
                  <c:v>189.39840000000001</c:v>
                </c:pt>
                <c:pt idx="1070">
                  <c:v>189.8006</c:v>
                </c:pt>
                <c:pt idx="1071">
                  <c:v>188.74950000000001</c:v>
                </c:pt>
                <c:pt idx="1072">
                  <c:v>187.82400000000001</c:v>
                </c:pt>
                <c:pt idx="1073">
                  <c:v>187.73670000000001</c:v>
                </c:pt>
                <c:pt idx="1074">
                  <c:v>188.15979999999999</c:v>
                </c:pt>
                <c:pt idx="1075">
                  <c:v>187.78200000000001</c:v>
                </c:pt>
                <c:pt idx="1076">
                  <c:v>188.0907</c:v>
                </c:pt>
                <c:pt idx="1077">
                  <c:v>189.44319999999999</c:v>
                </c:pt>
                <c:pt idx="1078">
                  <c:v>190.22909999999999</c:v>
                </c:pt>
                <c:pt idx="1079">
                  <c:v>189.5444</c:v>
                </c:pt>
                <c:pt idx="1080">
                  <c:v>190.0445</c:v>
                </c:pt>
                <c:pt idx="1081">
                  <c:v>189.25640000000001</c:v>
                </c:pt>
                <c:pt idx="1082">
                  <c:v>187.74619999999999</c:v>
                </c:pt>
                <c:pt idx="1083">
                  <c:v>188.39359999999999</c:v>
                </c:pt>
                <c:pt idx="1084">
                  <c:v>189.3304</c:v>
                </c:pt>
                <c:pt idx="1085">
                  <c:v>188.47559999999999</c:v>
                </c:pt>
                <c:pt idx="1086">
                  <c:v>188.8228</c:v>
                </c:pt>
                <c:pt idx="1087">
                  <c:v>190.19800000000001</c:v>
                </c:pt>
                <c:pt idx="1088">
                  <c:v>190.9145</c:v>
                </c:pt>
                <c:pt idx="1089">
                  <c:v>190.19759999999999</c:v>
                </c:pt>
                <c:pt idx="1090">
                  <c:v>189.6824</c:v>
                </c:pt>
                <c:pt idx="1091">
                  <c:v>189.32730000000001</c:v>
                </c:pt>
                <c:pt idx="1092">
                  <c:v>187.7276</c:v>
                </c:pt>
                <c:pt idx="1093">
                  <c:v>187.36959999999999</c:v>
                </c:pt>
                <c:pt idx="1094">
                  <c:v>188.47309999999999</c:v>
                </c:pt>
                <c:pt idx="1095">
                  <c:v>187.9186</c:v>
                </c:pt>
                <c:pt idx="1096">
                  <c:v>188.3133</c:v>
                </c:pt>
                <c:pt idx="1097">
                  <c:v>189.82249999999999</c:v>
                </c:pt>
                <c:pt idx="1098">
                  <c:v>189.87899999999999</c:v>
                </c:pt>
                <c:pt idx="1099">
                  <c:v>190.1515</c:v>
                </c:pt>
                <c:pt idx="1100">
                  <c:v>190.73689999999999</c:v>
                </c:pt>
                <c:pt idx="1101">
                  <c:v>189.68719999999999</c:v>
                </c:pt>
                <c:pt idx="1102">
                  <c:v>188.87860000000001</c:v>
                </c:pt>
                <c:pt idx="1103">
                  <c:v>188.37610000000001</c:v>
                </c:pt>
                <c:pt idx="1104">
                  <c:v>188.15430000000001</c:v>
                </c:pt>
                <c:pt idx="1105">
                  <c:v>188.38759999999999</c:v>
                </c:pt>
                <c:pt idx="1106">
                  <c:v>188.89150000000001</c:v>
                </c:pt>
                <c:pt idx="1107">
                  <c:v>189.65549999999999</c:v>
                </c:pt>
                <c:pt idx="1108">
                  <c:v>190.17400000000001</c:v>
                </c:pt>
                <c:pt idx="1109">
                  <c:v>190.49979999999999</c:v>
                </c:pt>
                <c:pt idx="1110">
                  <c:v>190.85419999999999</c:v>
                </c:pt>
                <c:pt idx="1111">
                  <c:v>190.5179</c:v>
                </c:pt>
                <c:pt idx="1112">
                  <c:v>189.10820000000001</c:v>
                </c:pt>
                <c:pt idx="1113">
                  <c:v>188.3818</c:v>
                </c:pt>
                <c:pt idx="1114">
                  <c:v>188.88720000000001</c:v>
                </c:pt>
                <c:pt idx="1115">
                  <c:v>188.8878</c:v>
                </c:pt>
                <c:pt idx="1116">
                  <c:v>189.13640000000001</c:v>
                </c:pt>
                <c:pt idx="1117">
                  <c:v>189.36539999999999</c:v>
                </c:pt>
                <c:pt idx="1118">
                  <c:v>190.55160000000001</c:v>
                </c:pt>
                <c:pt idx="1119">
                  <c:v>190.3475</c:v>
                </c:pt>
                <c:pt idx="1120">
                  <c:v>190.64859999999999</c:v>
                </c:pt>
                <c:pt idx="1121">
                  <c:v>191.00739999999999</c:v>
                </c:pt>
                <c:pt idx="1122">
                  <c:v>189.7714</c:v>
                </c:pt>
                <c:pt idx="1123">
                  <c:v>188.3527</c:v>
                </c:pt>
                <c:pt idx="1124">
                  <c:v>188.5967</c:v>
                </c:pt>
                <c:pt idx="1125">
                  <c:v>188.9462</c:v>
                </c:pt>
                <c:pt idx="1126">
                  <c:v>188.67949999999999</c:v>
                </c:pt>
                <c:pt idx="1127">
                  <c:v>189.2345</c:v>
                </c:pt>
                <c:pt idx="1128">
                  <c:v>190.15520000000001</c:v>
                </c:pt>
                <c:pt idx="1129">
                  <c:v>190.77869999999999</c:v>
                </c:pt>
                <c:pt idx="1130">
                  <c:v>190.5247</c:v>
                </c:pt>
                <c:pt idx="1131">
                  <c:v>191.16210000000001</c:v>
                </c:pt>
                <c:pt idx="1132">
                  <c:v>190.48859999999999</c:v>
                </c:pt>
                <c:pt idx="1133">
                  <c:v>189.6687</c:v>
                </c:pt>
                <c:pt idx="1134">
                  <c:v>189.44399999999999</c:v>
                </c:pt>
                <c:pt idx="1135">
                  <c:v>189.49979999999999</c:v>
                </c:pt>
                <c:pt idx="1136">
                  <c:v>188.6771</c:v>
                </c:pt>
                <c:pt idx="1137">
                  <c:v>188.97649999999999</c:v>
                </c:pt>
                <c:pt idx="1138">
                  <c:v>189.81960000000001</c:v>
                </c:pt>
                <c:pt idx="1139">
                  <c:v>190.01609999999999</c:v>
                </c:pt>
                <c:pt idx="1140">
                  <c:v>191.0814</c:v>
                </c:pt>
                <c:pt idx="1141">
                  <c:v>191.33269999999999</c:v>
                </c:pt>
                <c:pt idx="1142">
                  <c:v>191.57400000000001</c:v>
                </c:pt>
                <c:pt idx="1143">
                  <c:v>190.52070000000001</c:v>
                </c:pt>
                <c:pt idx="1144">
                  <c:v>190.19929999999999</c:v>
                </c:pt>
                <c:pt idx="1145">
                  <c:v>189.6816</c:v>
                </c:pt>
                <c:pt idx="1146">
                  <c:v>188.602</c:v>
                </c:pt>
                <c:pt idx="1147">
                  <c:v>187.785</c:v>
                </c:pt>
                <c:pt idx="1148">
                  <c:v>189.18680000000001</c:v>
                </c:pt>
                <c:pt idx="1149">
                  <c:v>189.65270000000001</c:v>
                </c:pt>
                <c:pt idx="1150">
                  <c:v>190.27590000000001</c:v>
                </c:pt>
                <c:pt idx="1151">
                  <c:v>190.7878</c:v>
                </c:pt>
                <c:pt idx="1152">
                  <c:v>190.9512</c:v>
                </c:pt>
                <c:pt idx="1153">
                  <c:v>191.32900000000001</c:v>
                </c:pt>
                <c:pt idx="1154">
                  <c:v>192.05009999999999</c:v>
                </c:pt>
                <c:pt idx="1155">
                  <c:v>192.00200000000001</c:v>
                </c:pt>
                <c:pt idx="1156">
                  <c:v>190.16650000000001</c:v>
                </c:pt>
                <c:pt idx="1157">
                  <c:v>188.78219999999999</c:v>
                </c:pt>
                <c:pt idx="1158">
                  <c:v>188.97210000000001</c:v>
                </c:pt>
                <c:pt idx="1159">
                  <c:v>189.53639999999999</c:v>
                </c:pt>
                <c:pt idx="1160">
                  <c:v>189.63079999999999</c:v>
                </c:pt>
                <c:pt idx="1161">
                  <c:v>190.74109999999999</c:v>
                </c:pt>
                <c:pt idx="1162">
                  <c:v>191.19210000000001</c:v>
                </c:pt>
                <c:pt idx="1163">
                  <c:v>190.3946</c:v>
                </c:pt>
                <c:pt idx="1164">
                  <c:v>191.43109999999999</c:v>
                </c:pt>
                <c:pt idx="1165">
                  <c:v>191.6026</c:v>
                </c:pt>
                <c:pt idx="1166">
                  <c:v>190.3937</c:v>
                </c:pt>
                <c:pt idx="1167">
                  <c:v>190.4564</c:v>
                </c:pt>
                <c:pt idx="1168">
                  <c:v>190.80410000000001</c:v>
                </c:pt>
                <c:pt idx="1169">
                  <c:v>190.68469999999999</c:v>
                </c:pt>
                <c:pt idx="1170">
                  <c:v>191.34280000000001</c:v>
                </c:pt>
                <c:pt idx="1171">
                  <c:v>191.96019999999999</c:v>
                </c:pt>
                <c:pt idx="1172">
                  <c:v>191.48070000000001</c:v>
                </c:pt>
                <c:pt idx="1173">
                  <c:v>191.36109999999999</c:v>
                </c:pt>
                <c:pt idx="1174">
                  <c:v>191.76900000000001</c:v>
                </c:pt>
                <c:pt idx="1175">
                  <c:v>191.678</c:v>
                </c:pt>
                <c:pt idx="1176">
                  <c:v>190.1857</c:v>
                </c:pt>
                <c:pt idx="1177">
                  <c:v>189.3663</c:v>
                </c:pt>
                <c:pt idx="1178">
                  <c:v>189.46440000000001</c:v>
                </c:pt>
                <c:pt idx="1179">
                  <c:v>189.2602</c:v>
                </c:pt>
                <c:pt idx="1180">
                  <c:v>189.857</c:v>
                </c:pt>
                <c:pt idx="1181">
                  <c:v>191.0872</c:v>
                </c:pt>
                <c:pt idx="1182">
                  <c:v>190.70840000000001</c:v>
                </c:pt>
                <c:pt idx="1183">
                  <c:v>191.07660000000001</c:v>
                </c:pt>
                <c:pt idx="1184">
                  <c:v>192.0831</c:v>
                </c:pt>
                <c:pt idx="1185">
                  <c:v>192.05719999999999</c:v>
                </c:pt>
                <c:pt idx="1186">
                  <c:v>191.9734</c:v>
                </c:pt>
                <c:pt idx="1187">
                  <c:v>191.88040000000001</c:v>
                </c:pt>
                <c:pt idx="1188">
                  <c:v>191.08789999999999</c:v>
                </c:pt>
                <c:pt idx="1189">
                  <c:v>190.2705</c:v>
                </c:pt>
                <c:pt idx="1190">
                  <c:v>189.90819999999999</c:v>
                </c:pt>
                <c:pt idx="1191">
                  <c:v>190.18350000000001</c:v>
                </c:pt>
                <c:pt idx="1192">
                  <c:v>190.20339999999999</c:v>
                </c:pt>
                <c:pt idx="1193">
                  <c:v>191.32910000000001</c:v>
                </c:pt>
                <c:pt idx="1194">
                  <c:v>191.76179999999999</c:v>
                </c:pt>
                <c:pt idx="1195">
                  <c:v>191.5215</c:v>
                </c:pt>
                <c:pt idx="1196">
                  <c:v>191.566</c:v>
                </c:pt>
                <c:pt idx="1197">
                  <c:v>192.74</c:v>
                </c:pt>
                <c:pt idx="1198">
                  <c:v>193.17509999999999</c:v>
                </c:pt>
                <c:pt idx="1199">
                  <c:v>192.10169999999999</c:v>
                </c:pt>
                <c:pt idx="1200">
                  <c:v>191.89109999999999</c:v>
                </c:pt>
                <c:pt idx="1201">
                  <c:v>191.00569999999999</c:v>
                </c:pt>
                <c:pt idx="1202">
                  <c:v>189.9143</c:v>
                </c:pt>
                <c:pt idx="1203">
                  <c:v>190.36660000000001</c:v>
                </c:pt>
                <c:pt idx="1204">
                  <c:v>190.6328</c:v>
                </c:pt>
                <c:pt idx="1205">
                  <c:v>190.80680000000001</c:v>
                </c:pt>
                <c:pt idx="1206">
                  <c:v>190.74469999999999</c:v>
                </c:pt>
                <c:pt idx="1207">
                  <c:v>191.76230000000001</c:v>
                </c:pt>
                <c:pt idx="1208">
                  <c:v>192.4383</c:v>
                </c:pt>
                <c:pt idx="1209">
                  <c:v>191.96559999999999</c:v>
                </c:pt>
                <c:pt idx="1210">
                  <c:v>192.0258</c:v>
                </c:pt>
                <c:pt idx="1211">
                  <c:v>192.59620000000001</c:v>
                </c:pt>
                <c:pt idx="1212">
                  <c:v>192.34200000000001</c:v>
                </c:pt>
                <c:pt idx="1213">
                  <c:v>192.5093</c:v>
                </c:pt>
                <c:pt idx="1214">
                  <c:v>192.4624</c:v>
                </c:pt>
                <c:pt idx="1215">
                  <c:v>191.80189999999999</c:v>
                </c:pt>
                <c:pt idx="1216">
                  <c:v>191.3058</c:v>
                </c:pt>
                <c:pt idx="1217">
                  <c:v>191.8416</c:v>
                </c:pt>
                <c:pt idx="1218">
                  <c:v>192.79810000000001</c:v>
                </c:pt>
                <c:pt idx="1219">
                  <c:v>192.19970000000001</c:v>
                </c:pt>
                <c:pt idx="1220">
                  <c:v>192.18680000000001</c:v>
                </c:pt>
                <c:pt idx="1221">
                  <c:v>192.7987</c:v>
                </c:pt>
                <c:pt idx="1222">
                  <c:v>193.2852</c:v>
                </c:pt>
                <c:pt idx="1223">
                  <c:v>193.28890000000001</c:v>
                </c:pt>
                <c:pt idx="1224">
                  <c:v>193.7073</c:v>
                </c:pt>
                <c:pt idx="1225">
                  <c:v>192.48169999999999</c:v>
                </c:pt>
                <c:pt idx="1226">
                  <c:v>190.68709999999999</c:v>
                </c:pt>
                <c:pt idx="1227">
                  <c:v>190.94669999999999</c:v>
                </c:pt>
                <c:pt idx="1228">
                  <c:v>191.3766</c:v>
                </c:pt>
                <c:pt idx="1229">
                  <c:v>190.91909999999999</c:v>
                </c:pt>
                <c:pt idx="1230">
                  <c:v>191.3109</c:v>
                </c:pt>
                <c:pt idx="1231">
                  <c:v>192.02629999999999</c:v>
                </c:pt>
                <c:pt idx="1232">
                  <c:v>191.99170000000001</c:v>
                </c:pt>
                <c:pt idx="1233">
                  <c:v>192.351</c:v>
                </c:pt>
                <c:pt idx="1234">
                  <c:v>192.7901</c:v>
                </c:pt>
                <c:pt idx="1235">
                  <c:v>192.99340000000001</c:v>
                </c:pt>
                <c:pt idx="1236">
                  <c:v>192.29419999999999</c:v>
                </c:pt>
                <c:pt idx="1237">
                  <c:v>192.99809999999999</c:v>
                </c:pt>
                <c:pt idx="1238">
                  <c:v>193.63480000000001</c:v>
                </c:pt>
                <c:pt idx="1239">
                  <c:v>193.29499999999999</c:v>
                </c:pt>
                <c:pt idx="1240">
                  <c:v>192.57579999999999</c:v>
                </c:pt>
                <c:pt idx="1241">
                  <c:v>193.09569999999999</c:v>
                </c:pt>
                <c:pt idx="1242">
                  <c:v>192.15039999999999</c:v>
                </c:pt>
                <c:pt idx="1243">
                  <c:v>192.0119</c:v>
                </c:pt>
                <c:pt idx="1244">
                  <c:v>192.94710000000001</c:v>
                </c:pt>
                <c:pt idx="1245">
                  <c:v>193.42259999999999</c:v>
                </c:pt>
                <c:pt idx="1246">
                  <c:v>193.01349999999999</c:v>
                </c:pt>
                <c:pt idx="1247">
                  <c:v>193.57249999999999</c:v>
                </c:pt>
                <c:pt idx="1248">
                  <c:v>193.81729999999999</c:v>
                </c:pt>
                <c:pt idx="1249">
                  <c:v>193.23990000000001</c:v>
                </c:pt>
                <c:pt idx="1250">
                  <c:v>192.31809999999999</c:v>
                </c:pt>
                <c:pt idx="1251">
                  <c:v>193.07149999999999</c:v>
                </c:pt>
                <c:pt idx="1252">
                  <c:v>193.161</c:v>
                </c:pt>
                <c:pt idx="1253">
                  <c:v>192.7099</c:v>
                </c:pt>
                <c:pt idx="1254">
                  <c:v>193.6978</c:v>
                </c:pt>
                <c:pt idx="1255">
                  <c:v>193.78370000000001</c:v>
                </c:pt>
                <c:pt idx="1256">
                  <c:v>193.4153</c:v>
                </c:pt>
                <c:pt idx="1257">
                  <c:v>193.9736</c:v>
                </c:pt>
                <c:pt idx="1258">
                  <c:v>193.535</c:v>
                </c:pt>
                <c:pt idx="1259">
                  <c:v>193.0642</c:v>
                </c:pt>
                <c:pt idx="1260">
                  <c:v>192.17959999999999</c:v>
                </c:pt>
                <c:pt idx="1261">
                  <c:v>193.13159999999999</c:v>
                </c:pt>
                <c:pt idx="1262">
                  <c:v>193.5652</c:v>
                </c:pt>
                <c:pt idx="1263">
                  <c:v>192.88589999999999</c:v>
                </c:pt>
                <c:pt idx="1264">
                  <c:v>192.6472</c:v>
                </c:pt>
                <c:pt idx="1265">
                  <c:v>193.952</c:v>
                </c:pt>
                <c:pt idx="1266">
                  <c:v>193.61580000000001</c:v>
                </c:pt>
                <c:pt idx="1267">
                  <c:v>193.6037</c:v>
                </c:pt>
                <c:pt idx="1268">
                  <c:v>194.01560000000001</c:v>
                </c:pt>
                <c:pt idx="1269">
                  <c:v>194.34719999999999</c:v>
                </c:pt>
                <c:pt idx="1270">
                  <c:v>193.99180000000001</c:v>
                </c:pt>
                <c:pt idx="1271">
                  <c:v>194.05969999999999</c:v>
                </c:pt>
                <c:pt idx="1272">
                  <c:v>193.6259</c:v>
                </c:pt>
                <c:pt idx="1273">
                  <c:v>193.238</c:v>
                </c:pt>
                <c:pt idx="1274">
                  <c:v>193.0547</c:v>
                </c:pt>
                <c:pt idx="1275">
                  <c:v>193.28649999999999</c:v>
                </c:pt>
                <c:pt idx="1276">
                  <c:v>193.0436</c:v>
                </c:pt>
                <c:pt idx="1277">
                  <c:v>193.54320000000001</c:v>
                </c:pt>
                <c:pt idx="1278">
                  <c:v>194.0831</c:v>
                </c:pt>
                <c:pt idx="1279">
                  <c:v>194.27119999999999</c:v>
                </c:pt>
                <c:pt idx="1280">
                  <c:v>193.96180000000001</c:v>
                </c:pt>
                <c:pt idx="1281">
                  <c:v>194.36590000000001</c:v>
                </c:pt>
                <c:pt idx="1282">
                  <c:v>194.51230000000001</c:v>
                </c:pt>
                <c:pt idx="1283">
                  <c:v>194.73949999999999</c:v>
                </c:pt>
                <c:pt idx="1284">
                  <c:v>194.3861</c:v>
                </c:pt>
                <c:pt idx="1285">
                  <c:v>193.81739999999999</c:v>
                </c:pt>
                <c:pt idx="1286">
                  <c:v>193.96420000000001</c:v>
                </c:pt>
                <c:pt idx="1287">
                  <c:v>193.28229999999999</c:v>
                </c:pt>
                <c:pt idx="1288">
                  <c:v>193.97450000000001</c:v>
                </c:pt>
                <c:pt idx="1289">
                  <c:v>194.62180000000001</c:v>
                </c:pt>
                <c:pt idx="1290">
                  <c:v>194.20859999999999</c:v>
                </c:pt>
                <c:pt idx="1291">
                  <c:v>193.84790000000001</c:v>
                </c:pt>
                <c:pt idx="1292">
                  <c:v>194.3381</c:v>
                </c:pt>
                <c:pt idx="1293">
                  <c:v>194.5299</c:v>
                </c:pt>
                <c:pt idx="1294">
                  <c:v>194.43039999999999</c:v>
                </c:pt>
                <c:pt idx="1295">
                  <c:v>194.458</c:v>
                </c:pt>
                <c:pt idx="1296">
                  <c:v>194.69630000000001</c:v>
                </c:pt>
                <c:pt idx="1297">
                  <c:v>194.99870000000001</c:v>
                </c:pt>
                <c:pt idx="1298">
                  <c:v>195.38910000000001</c:v>
                </c:pt>
                <c:pt idx="1299">
                  <c:v>195.62299999999999</c:v>
                </c:pt>
                <c:pt idx="1300">
                  <c:v>194.44990000000001</c:v>
                </c:pt>
                <c:pt idx="1301">
                  <c:v>193.23519999999999</c:v>
                </c:pt>
                <c:pt idx="1302">
                  <c:v>192.8306</c:v>
                </c:pt>
                <c:pt idx="1303">
                  <c:v>192.5377</c:v>
                </c:pt>
                <c:pt idx="1304">
                  <c:v>191.7414</c:v>
                </c:pt>
                <c:pt idx="1305">
                  <c:v>192.6508</c:v>
                </c:pt>
                <c:pt idx="1306">
                  <c:v>192.85329999999999</c:v>
                </c:pt>
                <c:pt idx="1307">
                  <c:v>192.63220000000001</c:v>
                </c:pt>
                <c:pt idx="1308">
                  <c:v>193.63030000000001</c:v>
                </c:pt>
                <c:pt idx="1309">
                  <c:v>194.33590000000001</c:v>
                </c:pt>
                <c:pt idx="1310">
                  <c:v>193.71979999999999</c:v>
                </c:pt>
                <c:pt idx="1311">
                  <c:v>193.88399999999999</c:v>
                </c:pt>
                <c:pt idx="1312">
                  <c:v>194.63329999999999</c:v>
                </c:pt>
                <c:pt idx="1313">
                  <c:v>194.9033</c:v>
                </c:pt>
                <c:pt idx="1314">
                  <c:v>194.7373</c:v>
                </c:pt>
                <c:pt idx="1315">
                  <c:v>195.0094</c:v>
                </c:pt>
                <c:pt idx="1316">
                  <c:v>195.20650000000001</c:v>
                </c:pt>
                <c:pt idx="1317">
                  <c:v>194.86420000000001</c:v>
                </c:pt>
                <c:pt idx="1318">
                  <c:v>195.41149999999999</c:v>
                </c:pt>
                <c:pt idx="1319">
                  <c:v>195.99789999999999</c:v>
                </c:pt>
                <c:pt idx="1320">
                  <c:v>194.8074</c:v>
                </c:pt>
                <c:pt idx="1321">
                  <c:v>193.89109999999999</c:v>
                </c:pt>
                <c:pt idx="1322">
                  <c:v>194.3296</c:v>
                </c:pt>
                <c:pt idx="1323">
                  <c:v>194.04759999999999</c:v>
                </c:pt>
                <c:pt idx="1324">
                  <c:v>194.2098</c:v>
                </c:pt>
                <c:pt idx="1325">
                  <c:v>194.71549999999999</c:v>
                </c:pt>
                <c:pt idx="1326">
                  <c:v>194.61330000000001</c:v>
                </c:pt>
                <c:pt idx="1327">
                  <c:v>194.76070000000001</c:v>
                </c:pt>
                <c:pt idx="1328">
                  <c:v>195.49959999999999</c:v>
                </c:pt>
                <c:pt idx="1329">
                  <c:v>195.78290000000001</c:v>
                </c:pt>
                <c:pt idx="1330">
                  <c:v>194.62979999999999</c:v>
                </c:pt>
                <c:pt idx="1331">
                  <c:v>194.58959999999999</c:v>
                </c:pt>
                <c:pt idx="1332">
                  <c:v>195.17099999999999</c:v>
                </c:pt>
                <c:pt idx="1333">
                  <c:v>196.05529999999999</c:v>
                </c:pt>
                <c:pt idx="1334">
                  <c:v>195.51580000000001</c:v>
                </c:pt>
                <c:pt idx="1335">
                  <c:v>195.74369999999999</c:v>
                </c:pt>
                <c:pt idx="1336">
                  <c:v>195.4393</c:v>
                </c:pt>
                <c:pt idx="1337">
                  <c:v>194.89949999999999</c:v>
                </c:pt>
                <c:pt idx="1338">
                  <c:v>195.8237</c:v>
                </c:pt>
                <c:pt idx="1339">
                  <c:v>196.08609999999999</c:v>
                </c:pt>
                <c:pt idx="1340">
                  <c:v>195.35679999999999</c:v>
                </c:pt>
                <c:pt idx="1341">
                  <c:v>195.32859999999999</c:v>
                </c:pt>
                <c:pt idx="1342">
                  <c:v>195.5395</c:v>
                </c:pt>
                <c:pt idx="1343">
                  <c:v>195.52590000000001</c:v>
                </c:pt>
                <c:pt idx="1344">
                  <c:v>196.28659999999999</c:v>
                </c:pt>
                <c:pt idx="1345">
                  <c:v>195.7645</c:v>
                </c:pt>
                <c:pt idx="1346">
                  <c:v>195.5549</c:v>
                </c:pt>
                <c:pt idx="1347">
                  <c:v>195.46170000000001</c:v>
                </c:pt>
                <c:pt idx="1348">
                  <c:v>196.2664</c:v>
                </c:pt>
                <c:pt idx="1349">
                  <c:v>196.39920000000001</c:v>
                </c:pt>
                <c:pt idx="1350">
                  <c:v>195.14859999999999</c:v>
                </c:pt>
                <c:pt idx="1351">
                  <c:v>194.684</c:v>
                </c:pt>
                <c:pt idx="1352">
                  <c:v>195.00129999999999</c:v>
                </c:pt>
                <c:pt idx="1353">
                  <c:v>195.08680000000001</c:v>
                </c:pt>
                <c:pt idx="1354">
                  <c:v>195.6551</c:v>
                </c:pt>
                <c:pt idx="1355">
                  <c:v>195.9777</c:v>
                </c:pt>
                <c:pt idx="1356">
                  <c:v>195.2645</c:v>
                </c:pt>
                <c:pt idx="1357">
                  <c:v>195.99760000000001</c:v>
                </c:pt>
                <c:pt idx="1358">
                  <c:v>196.31989999999999</c:v>
                </c:pt>
                <c:pt idx="1359">
                  <c:v>196.20079999999999</c:v>
                </c:pt>
                <c:pt idx="1360">
                  <c:v>196.18440000000001</c:v>
                </c:pt>
                <c:pt idx="1361">
                  <c:v>196.37729999999999</c:v>
                </c:pt>
                <c:pt idx="1362">
                  <c:v>196.46019999999999</c:v>
                </c:pt>
                <c:pt idx="1363">
                  <c:v>196.29130000000001</c:v>
                </c:pt>
                <c:pt idx="1364">
                  <c:v>196.78049999999999</c:v>
                </c:pt>
                <c:pt idx="1365">
                  <c:v>196.4367</c:v>
                </c:pt>
                <c:pt idx="1366">
                  <c:v>195.70410000000001</c:v>
                </c:pt>
                <c:pt idx="1367">
                  <c:v>196.07400000000001</c:v>
                </c:pt>
                <c:pt idx="1368">
                  <c:v>196.4667</c:v>
                </c:pt>
                <c:pt idx="1369">
                  <c:v>196.1302</c:v>
                </c:pt>
                <c:pt idx="1370">
                  <c:v>195.98759999999999</c:v>
                </c:pt>
                <c:pt idx="1371">
                  <c:v>196.56970000000001</c:v>
                </c:pt>
                <c:pt idx="1372">
                  <c:v>196.6386</c:v>
                </c:pt>
                <c:pt idx="1373">
                  <c:v>196.3263</c:v>
                </c:pt>
                <c:pt idx="1374">
                  <c:v>196.80459999999999</c:v>
                </c:pt>
                <c:pt idx="1375">
                  <c:v>196.46420000000001</c:v>
                </c:pt>
                <c:pt idx="1376">
                  <c:v>195.9769</c:v>
                </c:pt>
                <c:pt idx="1377">
                  <c:v>196.46170000000001</c:v>
                </c:pt>
                <c:pt idx="1378">
                  <c:v>196.5771</c:v>
                </c:pt>
                <c:pt idx="1379">
                  <c:v>196.5265</c:v>
                </c:pt>
                <c:pt idx="1380">
                  <c:v>196.5027</c:v>
                </c:pt>
                <c:pt idx="1381">
                  <c:v>196.8912</c:v>
                </c:pt>
                <c:pt idx="1382">
                  <c:v>196.64930000000001</c:v>
                </c:pt>
                <c:pt idx="1383">
                  <c:v>196.95769999999999</c:v>
                </c:pt>
                <c:pt idx="1384">
                  <c:v>196.8312</c:v>
                </c:pt>
                <c:pt idx="1385">
                  <c:v>196.6491</c:v>
                </c:pt>
                <c:pt idx="1386">
                  <c:v>196.5472</c:v>
                </c:pt>
                <c:pt idx="1387">
                  <c:v>197.23670000000001</c:v>
                </c:pt>
                <c:pt idx="1388">
                  <c:v>197.9898</c:v>
                </c:pt>
                <c:pt idx="1389">
                  <c:v>196.8441</c:v>
                </c:pt>
                <c:pt idx="1390">
                  <c:v>196.24160000000001</c:v>
                </c:pt>
                <c:pt idx="1391">
                  <c:v>196.77</c:v>
                </c:pt>
                <c:pt idx="1392">
                  <c:v>196.31030000000001</c:v>
                </c:pt>
                <c:pt idx="1393">
                  <c:v>196.2013</c:v>
                </c:pt>
                <c:pt idx="1394">
                  <c:v>196.43680000000001</c:v>
                </c:pt>
                <c:pt idx="1395">
                  <c:v>196.31299999999999</c:v>
                </c:pt>
                <c:pt idx="1396">
                  <c:v>196.4588</c:v>
                </c:pt>
                <c:pt idx="1397">
                  <c:v>197.06039999999999</c:v>
                </c:pt>
                <c:pt idx="1398">
                  <c:v>197.30350000000001</c:v>
                </c:pt>
                <c:pt idx="1399">
                  <c:v>196.6875</c:v>
                </c:pt>
                <c:pt idx="1400">
                  <c:v>196.62469999999999</c:v>
                </c:pt>
                <c:pt idx="1401">
                  <c:v>197.2</c:v>
                </c:pt>
                <c:pt idx="1402">
                  <c:v>197.59280000000001</c:v>
                </c:pt>
                <c:pt idx="1403">
                  <c:v>197.44560000000001</c:v>
                </c:pt>
                <c:pt idx="1404">
                  <c:v>198.0291</c:v>
                </c:pt>
                <c:pt idx="1405">
                  <c:v>197.01070000000001</c:v>
                </c:pt>
                <c:pt idx="1406">
                  <c:v>196.4485</c:v>
                </c:pt>
                <c:pt idx="1407">
                  <c:v>197.09460000000001</c:v>
                </c:pt>
                <c:pt idx="1408">
                  <c:v>197.7517</c:v>
                </c:pt>
                <c:pt idx="1409">
                  <c:v>196.83260000000001</c:v>
                </c:pt>
                <c:pt idx="1410">
                  <c:v>197.23390000000001</c:v>
                </c:pt>
                <c:pt idx="1411">
                  <c:v>197.6747</c:v>
                </c:pt>
                <c:pt idx="1412">
                  <c:v>197.37350000000001</c:v>
                </c:pt>
                <c:pt idx="1413">
                  <c:v>197.5967</c:v>
                </c:pt>
                <c:pt idx="1414">
                  <c:v>198.10570000000001</c:v>
                </c:pt>
                <c:pt idx="1415">
                  <c:v>197.27180000000001</c:v>
                </c:pt>
                <c:pt idx="1416">
                  <c:v>197.0189</c:v>
                </c:pt>
                <c:pt idx="1417">
                  <c:v>197.96209999999999</c:v>
                </c:pt>
                <c:pt idx="1418">
                  <c:v>198.06110000000001</c:v>
                </c:pt>
                <c:pt idx="1419">
                  <c:v>197.6251</c:v>
                </c:pt>
                <c:pt idx="1420">
                  <c:v>197.30330000000001</c:v>
                </c:pt>
                <c:pt idx="1421">
                  <c:v>197.55420000000001</c:v>
                </c:pt>
                <c:pt idx="1422">
                  <c:v>197.1516</c:v>
                </c:pt>
                <c:pt idx="1423">
                  <c:v>197.54310000000001</c:v>
                </c:pt>
                <c:pt idx="1424">
                  <c:v>198.13990000000001</c:v>
                </c:pt>
                <c:pt idx="1425">
                  <c:v>197.14179999999999</c:v>
                </c:pt>
                <c:pt idx="1426">
                  <c:v>197.0454</c:v>
                </c:pt>
                <c:pt idx="1427">
                  <c:v>197.7724</c:v>
                </c:pt>
                <c:pt idx="1428">
                  <c:v>197.61279999999999</c:v>
                </c:pt>
                <c:pt idx="1429">
                  <c:v>197.3758</c:v>
                </c:pt>
                <c:pt idx="1430">
                  <c:v>197.97550000000001</c:v>
                </c:pt>
                <c:pt idx="1431">
                  <c:v>198.30770000000001</c:v>
                </c:pt>
                <c:pt idx="1432">
                  <c:v>198.04159999999999</c:v>
                </c:pt>
                <c:pt idx="1433">
                  <c:v>198.35140000000001</c:v>
                </c:pt>
                <c:pt idx="1434">
                  <c:v>198.92939999999999</c:v>
                </c:pt>
                <c:pt idx="1435">
                  <c:v>197.96199999999999</c:v>
                </c:pt>
                <c:pt idx="1436">
                  <c:v>197.43600000000001</c:v>
                </c:pt>
                <c:pt idx="1437">
                  <c:v>197.88329999999999</c:v>
                </c:pt>
                <c:pt idx="1438">
                  <c:v>198.06469999999999</c:v>
                </c:pt>
                <c:pt idx="1439">
                  <c:v>197.08840000000001</c:v>
                </c:pt>
                <c:pt idx="1440">
                  <c:v>198.0213</c:v>
                </c:pt>
                <c:pt idx="1441">
                  <c:v>198.28100000000001</c:v>
                </c:pt>
                <c:pt idx="1442">
                  <c:v>197.86879999999999</c:v>
                </c:pt>
                <c:pt idx="1443">
                  <c:v>198.4282</c:v>
                </c:pt>
                <c:pt idx="1444">
                  <c:v>198.34299999999999</c:v>
                </c:pt>
                <c:pt idx="1445">
                  <c:v>197.8227</c:v>
                </c:pt>
                <c:pt idx="1446">
                  <c:v>198.0949</c:v>
                </c:pt>
                <c:pt idx="1447">
                  <c:v>198.37880000000001</c:v>
                </c:pt>
                <c:pt idx="1448">
                  <c:v>198.13509999999999</c:v>
                </c:pt>
                <c:pt idx="1449">
                  <c:v>197.96809999999999</c:v>
                </c:pt>
                <c:pt idx="1450">
                  <c:v>198.45869999999999</c:v>
                </c:pt>
                <c:pt idx="1451">
                  <c:v>198.6123</c:v>
                </c:pt>
                <c:pt idx="1452">
                  <c:v>198.76660000000001</c:v>
                </c:pt>
                <c:pt idx="1453">
                  <c:v>198.34739999999999</c:v>
                </c:pt>
                <c:pt idx="1454">
                  <c:v>198.4829</c:v>
                </c:pt>
                <c:pt idx="1455">
                  <c:v>197.8569</c:v>
                </c:pt>
                <c:pt idx="1456">
                  <c:v>199.09059999999999</c:v>
                </c:pt>
                <c:pt idx="1457">
                  <c:v>199.06720000000001</c:v>
                </c:pt>
                <c:pt idx="1458">
                  <c:v>198.25630000000001</c:v>
                </c:pt>
                <c:pt idx="1459">
                  <c:v>197.7277</c:v>
                </c:pt>
                <c:pt idx="1460">
                  <c:v>198.4393</c:v>
                </c:pt>
                <c:pt idx="1461">
                  <c:v>198.37960000000001</c:v>
                </c:pt>
                <c:pt idx="1462">
                  <c:v>198.5446</c:v>
                </c:pt>
                <c:pt idx="1463">
                  <c:v>198.8706</c:v>
                </c:pt>
                <c:pt idx="1464">
                  <c:v>198.70490000000001</c:v>
                </c:pt>
                <c:pt idx="1465">
                  <c:v>198.7679</c:v>
                </c:pt>
                <c:pt idx="1466">
                  <c:v>199.09569999999999</c:v>
                </c:pt>
                <c:pt idx="1467">
                  <c:v>199.66059999999999</c:v>
                </c:pt>
                <c:pt idx="1468">
                  <c:v>199.0694</c:v>
                </c:pt>
                <c:pt idx="1469">
                  <c:v>198.50319999999999</c:v>
                </c:pt>
                <c:pt idx="1470">
                  <c:v>198.68219999999999</c:v>
                </c:pt>
                <c:pt idx="1471">
                  <c:v>198.65010000000001</c:v>
                </c:pt>
                <c:pt idx="1472">
                  <c:v>198.60830000000001</c:v>
                </c:pt>
                <c:pt idx="1473">
                  <c:v>199.21250000000001</c:v>
                </c:pt>
                <c:pt idx="1474">
                  <c:v>198.34790000000001</c:v>
                </c:pt>
                <c:pt idx="1475">
                  <c:v>198.16900000000001</c:v>
                </c:pt>
                <c:pt idx="1476">
                  <c:v>198.91839999999999</c:v>
                </c:pt>
                <c:pt idx="1477">
                  <c:v>199.37620000000001</c:v>
                </c:pt>
                <c:pt idx="1478">
                  <c:v>198.5924</c:v>
                </c:pt>
                <c:pt idx="1479">
                  <c:v>198.61429999999999</c:v>
                </c:pt>
                <c:pt idx="1480">
                  <c:v>199.09979999999999</c:v>
                </c:pt>
                <c:pt idx="1481">
                  <c:v>198.86920000000001</c:v>
                </c:pt>
                <c:pt idx="1482">
                  <c:v>199.28569999999999</c:v>
                </c:pt>
                <c:pt idx="1483">
                  <c:v>199.45359999999999</c:v>
                </c:pt>
                <c:pt idx="1484">
                  <c:v>199.09049999999999</c:v>
                </c:pt>
                <c:pt idx="1485">
                  <c:v>198.81180000000001</c:v>
                </c:pt>
                <c:pt idx="1486">
                  <c:v>199.73249999999999</c:v>
                </c:pt>
                <c:pt idx="1487">
                  <c:v>200.17789999999999</c:v>
                </c:pt>
                <c:pt idx="1488">
                  <c:v>199.39400000000001</c:v>
                </c:pt>
                <c:pt idx="1489">
                  <c:v>198.8323</c:v>
                </c:pt>
                <c:pt idx="1490">
                  <c:v>199.19749999999999</c:v>
                </c:pt>
                <c:pt idx="1491">
                  <c:v>199.12280000000001</c:v>
                </c:pt>
                <c:pt idx="1492">
                  <c:v>199.13730000000001</c:v>
                </c:pt>
                <c:pt idx="1493">
                  <c:v>199.76990000000001</c:v>
                </c:pt>
                <c:pt idx="1494">
                  <c:v>199.35720000000001</c:v>
                </c:pt>
                <c:pt idx="1495">
                  <c:v>199.6207</c:v>
                </c:pt>
                <c:pt idx="1496">
                  <c:v>199.90469999999999</c:v>
                </c:pt>
                <c:pt idx="1497">
                  <c:v>200.125</c:v>
                </c:pt>
                <c:pt idx="1498">
                  <c:v>199.4074</c:v>
                </c:pt>
                <c:pt idx="1499">
                  <c:v>199.37530000000001</c:v>
                </c:pt>
                <c:pt idx="1500">
                  <c:v>200.14189999999999</c:v>
                </c:pt>
                <c:pt idx="1501">
                  <c:v>200.4676</c:v>
                </c:pt>
                <c:pt idx="1502">
                  <c:v>200.17359999999999</c:v>
                </c:pt>
                <c:pt idx="1503">
                  <c:v>200.5078</c:v>
                </c:pt>
                <c:pt idx="1504">
                  <c:v>199.5643</c:v>
                </c:pt>
                <c:pt idx="1505">
                  <c:v>198.8038</c:v>
                </c:pt>
                <c:pt idx="1506">
                  <c:v>199.48099999999999</c:v>
                </c:pt>
                <c:pt idx="1507">
                  <c:v>199.70419999999999</c:v>
                </c:pt>
                <c:pt idx="1508">
                  <c:v>199.12729999999999</c:v>
                </c:pt>
                <c:pt idx="1509">
                  <c:v>198.97550000000001</c:v>
                </c:pt>
                <c:pt idx="1510">
                  <c:v>199.8006</c:v>
                </c:pt>
                <c:pt idx="1511">
                  <c:v>199.67689999999999</c:v>
                </c:pt>
                <c:pt idx="1512">
                  <c:v>199.85929999999999</c:v>
                </c:pt>
                <c:pt idx="1513">
                  <c:v>199.74250000000001</c:v>
                </c:pt>
                <c:pt idx="1514">
                  <c:v>199.99610000000001</c:v>
                </c:pt>
                <c:pt idx="1515">
                  <c:v>199.72309999999999</c:v>
                </c:pt>
                <c:pt idx="1516">
                  <c:v>200.2079</c:v>
                </c:pt>
                <c:pt idx="1517">
                  <c:v>200.46369999999999</c:v>
                </c:pt>
                <c:pt idx="1518">
                  <c:v>199.6379</c:v>
                </c:pt>
                <c:pt idx="1519">
                  <c:v>199.5943</c:v>
                </c:pt>
                <c:pt idx="1520">
                  <c:v>200.3115</c:v>
                </c:pt>
                <c:pt idx="1521">
                  <c:v>200.69059999999999</c:v>
                </c:pt>
                <c:pt idx="1522">
                  <c:v>200.13059999999999</c:v>
                </c:pt>
                <c:pt idx="1523">
                  <c:v>200.59800000000001</c:v>
                </c:pt>
                <c:pt idx="1524">
                  <c:v>200.5635</c:v>
                </c:pt>
                <c:pt idx="1525">
                  <c:v>200.3322</c:v>
                </c:pt>
                <c:pt idx="1526">
                  <c:v>200.33770000000001</c:v>
                </c:pt>
                <c:pt idx="1527">
                  <c:v>200.37690000000001</c:v>
                </c:pt>
                <c:pt idx="1528">
                  <c:v>200.43559999999999</c:v>
                </c:pt>
                <c:pt idx="1529">
                  <c:v>200.6172</c:v>
                </c:pt>
                <c:pt idx="1530">
                  <c:v>201.00120000000001</c:v>
                </c:pt>
                <c:pt idx="1531">
                  <c:v>200.95830000000001</c:v>
                </c:pt>
                <c:pt idx="1532">
                  <c:v>200.24719999999999</c:v>
                </c:pt>
                <c:pt idx="1533">
                  <c:v>200.6919</c:v>
                </c:pt>
                <c:pt idx="1534">
                  <c:v>200.79159999999999</c:v>
                </c:pt>
                <c:pt idx="1535">
                  <c:v>200.5744</c:v>
                </c:pt>
                <c:pt idx="1536">
                  <c:v>200.3201</c:v>
                </c:pt>
                <c:pt idx="1537">
                  <c:v>201.1292</c:v>
                </c:pt>
                <c:pt idx="1538">
                  <c:v>201.6542</c:v>
                </c:pt>
                <c:pt idx="1539">
                  <c:v>200.9365</c:v>
                </c:pt>
                <c:pt idx="1540">
                  <c:v>200.44030000000001</c:v>
                </c:pt>
                <c:pt idx="1541">
                  <c:v>200.69380000000001</c:v>
                </c:pt>
                <c:pt idx="1542">
                  <c:v>200.12700000000001</c:v>
                </c:pt>
                <c:pt idx="1543">
                  <c:v>200.3552</c:v>
                </c:pt>
                <c:pt idx="1544">
                  <c:v>200.86170000000001</c:v>
                </c:pt>
                <c:pt idx="1545">
                  <c:v>200.6388</c:v>
                </c:pt>
                <c:pt idx="1546">
                  <c:v>200.9606</c:v>
                </c:pt>
                <c:pt idx="1547">
                  <c:v>201.4759</c:v>
                </c:pt>
                <c:pt idx="1548">
                  <c:v>201.89410000000001</c:v>
                </c:pt>
                <c:pt idx="1549">
                  <c:v>201.6361</c:v>
                </c:pt>
                <c:pt idx="1550">
                  <c:v>200.90199999999999</c:v>
                </c:pt>
                <c:pt idx="1551">
                  <c:v>200.95660000000001</c:v>
                </c:pt>
                <c:pt idx="1552">
                  <c:v>200.85939999999999</c:v>
                </c:pt>
                <c:pt idx="1553">
                  <c:v>200.28970000000001</c:v>
                </c:pt>
                <c:pt idx="1554">
                  <c:v>200.84649999999999</c:v>
                </c:pt>
                <c:pt idx="1555">
                  <c:v>200.7784</c:v>
                </c:pt>
                <c:pt idx="1556">
                  <c:v>200.17509999999999</c:v>
                </c:pt>
                <c:pt idx="1557">
                  <c:v>201.0197</c:v>
                </c:pt>
                <c:pt idx="1558">
                  <c:v>202.07830000000001</c:v>
                </c:pt>
                <c:pt idx="1559">
                  <c:v>200.98840000000001</c:v>
                </c:pt>
                <c:pt idx="1560">
                  <c:v>200.9735</c:v>
                </c:pt>
                <c:pt idx="1561">
                  <c:v>201.3219</c:v>
                </c:pt>
                <c:pt idx="1562">
                  <c:v>200.98070000000001</c:v>
                </c:pt>
                <c:pt idx="1563">
                  <c:v>201.27250000000001</c:v>
                </c:pt>
                <c:pt idx="1564">
                  <c:v>201.4409</c:v>
                </c:pt>
                <c:pt idx="1565">
                  <c:v>201.85820000000001</c:v>
                </c:pt>
                <c:pt idx="1566">
                  <c:v>201.2208</c:v>
                </c:pt>
                <c:pt idx="1567">
                  <c:v>201.9734</c:v>
                </c:pt>
                <c:pt idx="1568">
                  <c:v>202.1268</c:v>
                </c:pt>
                <c:pt idx="1569">
                  <c:v>201.22120000000001</c:v>
                </c:pt>
                <c:pt idx="1570">
                  <c:v>200.69460000000001</c:v>
                </c:pt>
                <c:pt idx="1571">
                  <c:v>201.5926</c:v>
                </c:pt>
                <c:pt idx="1572">
                  <c:v>201.2449</c:v>
                </c:pt>
                <c:pt idx="1573">
                  <c:v>201.4675</c:v>
                </c:pt>
                <c:pt idx="1574">
                  <c:v>201.99189999999999</c:v>
                </c:pt>
                <c:pt idx="1575">
                  <c:v>201.9117</c:v>
                </c:pt>
                <c:pt idx="1576">
                  <c:v>201.7955</c:v>
                </c:pt>
                <c:pt idx="1577">
                  <c:v>202.38030000000001</c:v>
                </c:pt>
                <c:pt idx="1578">
                  <c:v>202.53909999999999</c:v>
                </c:pt>
                <c:pt idx="1579">
                  <c:v>202.20269999999999</c:v>
                </c:pt>
                <c:pt idx="1580">
                  <c:v>202.0789</c:v>
                </c:pt>
                <c:pt idx="1581">
                  <c:v>202.37450000000001</c:v>
                </c:pt>
                <c:pt idx="1582">
                  <c:v>201.94210000000001</c:v>
                </c:pt>
                <c:pt idx="1583">
                  <c:v>201.3973</c:v>
                </c:pt>
                <c:pt idx="1584">
                  <c:v>201.79689999999999</c:v>
                </c:pt>
                <c:pt idx="1585">
                  <c:v>201.08930000000001</c:v>
                </c:pt>
                <c:pt idx="1586">
                  <c:v>200.30600000000001</c:v>
                </c:pt>
                <c:pt idx="1587">
                  <c:v>201.87559999999999</c:v>
                </c:pt>
                <c:pt idx="1588">
                  <c:v>202.0393</c:v>
                </c:pt>
                <c:pt idx="1589">
                  <c:v>201.10230000000001</c:v>
                </c:pt>
                <c:pt idx="1590">
                  <c:v>201.5643</c:v>
                </c:pt>
                <c:pt idx="1591">
                  <c:v>201.8725</c:v>
                </c:pt>
                <c:pt idx="1592">
                  <c:v>201.40389999999999</c:v>
                </c:pt>
                <c:pt idx="1593">
                  <c:v>202.14789999999999</c:v>
                </c:pt>
                <c:pt idx="1594">
                  <c:v>202.45820000000001</c:v>
                </c:pt>
                <c:pt idx="1595">
                  <c:v>201.81039999999999</c:v>
                </c:pt>
                <c:pt idx="1596">
                  <c:v>201.63300000000001</c:v>
                </c:pt>
                <c:pt idx="1597">
                  <c:v>202.161</c:v>
                </c:pt>
                <c:pt idx="1598">
                  <c:v>202.10509999999999</c:v>
                </c:pt>
                <c:pt idx="1599">
                  <c:v>202.07300000000001</c:v>
                </c:pt>
                <c:pt idx="1600">
                  <c:v>202.52520000000001</c:v>
                </c:pt>
                <c:pt idx="1601">
                  <c:v>202.50129999999999</c:v>
                </c:pt>
                <c:pt idx="1602">
                  <c:v>202.0616</c:v>
                </c:pt>
                <c:pt idx="1603">
                  <c:v>202.69630000000001</c:v>
                </c:pt>
                <c:pt idx="1604">
                  <c:v>202.75460000000001</c:v>
                </c:pt>
                <c:pt idx="1605">
                  <c:v>201.9546</c:v>
                </c:pt>
                <c:pt idx="1606">
                  <c:v>202.3673</c:v>
                </c:pt>
                <c:pt idx="1607">
                  <c:v>202.48910000000001</c:v>
                </c:pt>
                <c:pt idx="1608">
                  <c:v>202.37889999999999</c:v>
                </c:pt>
                <c:pt idx="1609">
                  <c:v>202.19630000000001</c:v>
                </c:pt>
                <c:pt idx="1610">
                  <c:v>202.316</c:v>
                </c:pt>
                <c:pt idx="1611">
                  <c:v>201.71209999999999</c:v>
                </c:pt>
                <c:pt idx="1612">
                  <c:v>202.423</c:v>
                </c:pt>
                <c:pt idx="1613">
                  <c:v>202.85550000000001</c:v>
                </c:pt>
                <c:pt idx="1614">
                  <c:v>202.45500000000001</c:v>
                </c:pt>
                <c:pt idx="1615">
                  <c:v>202.47720000000001</c:v>
                </c:pt>
                <c:pt idx="1616">
                  <c:v>202.81979999999999</c:v>
                </c:pt>
                <c:pt idx="1617">
                  <c:v>202.9057</c:v>
                </c:pt>
                <c:pt idx="1618">
                  <c:v>203.15860000000001</c:v>
                </c:pt>
                <c:pt idx="1619">
                  <c:v>203.56299999999999</c:v>
                </c:pt>
                <c:pt idx="1620">
                  <c:v>203.0829</c:v>
                </c:pt>
                <c:pt idx="1621">
                  <c:v>202.91079999999999</c:v>
                </c:pt>
                <c:pt idx="1622">
                  <c:v>203.4281</c:v>
                </c:pt>
                <c:pt idx="1623">
                  <c:v>202.952</c:v>
                </c:pt>
                <c:pt idx="1624">
                  <c:v>203.0326</c:v>
                </c:pt>
                <c:pt idx="1625">
                  <c:v>203.5241</c:v>
                </c:pt>
                <c:pt idx="1626">
                  <c:v>203.35550000000001</c:v>
                </c:pt>
                <c:pt idx="1627">
                  <c:v>202.90369999999999</c:v>
                </c:pt>
                <c:pt idx="1628">
                  <c:v>203.404</c:v>
                </c:pt>
                <c:pt idx="1629">
                  <c:v>203.25040000000001</c:v>
                </c:pt>
                <c:pt idx="1630">
                  <c:v>203.3321</c:v>
                </c:pt>
                <c:pt idx="1631">
                  <c:v>203.68520000000001</c:v>
                </c:pt>
                <c:pt idx="1632">
                  <c:v>203.13800000000001</c:v>
                </c:pt>
                <c:pt idx="1633">
                  <c:v>202.95859999999999</c:v>
                </c:pt>
                <c:pt idx="1634">
                  <c:v>203.70930000000001</c:v>
                </c:pt>
                <c:pt idx="1635">
                  <c:v>204.1388</c:v>
                </c:pt>
                <c:pt idx="1636">
                  <c:v>203.26750000000001</c:v>
                </c:pt>
                <c:pt idx="1637">
                  <c:v>202.87540000000001</c:v>
                </c:pt>
                <c:pt idx="1638">
                  <c:v>202.94579999999999</c:v>
                </c:pt>
                <c:pt idx="1639">
                  <c:v>202.87610000000001</c:v>
                </c:pt>
                <c:pt idx="1640">
                  <c:v>203.00530000000001</c:v>
                </c:pt>
                <c:pt idx="1641">
                  <c:v>203.79599999999999</c:v>
                </c:pt>
                <c:pt idx="1642">
                  <c:v>203.54490000000001</c:v>
                </c:pt>
                <c:pt idx="1643">
                  <c:v>202.87989999999999</c:v>
                </c:pt>
                <c:pt idx="1644">
                  <c:v>203.8278</c:v>
                </c:pt>
                <c:pt idx="1645">
                  <c:v>203.9999</c:v>
                </c:pt>
                <c:pt idx="1646">
                  <c:v>203.50299999999999</c:v>
                </c:pt>
                <c:pt idx="1647">
                  <c:v>203.44</c:v>
                </c:pt>
                <c:pt idx="1648">
                  <c:v>203.25720000000001</c:v>
                </c:pt>
                <c:pt idx="1649">
                  <c:v>203.0411</c:v>
                </c:pt>
                <c:pt idx="1650">
                  <c:v>203.71770000000001</c:v>
                </c:pt>
                <c:pt idx="1651">
                  <c:v>204.02199999999999</c:v>
                </c:pt>
                <c:pt idx="1652">
                  <c:v>203.23150000000001</c:v>
                </c:pt>
                <c:pt idx="1653">
                  <c:v>203.29230000000001</c:v>
                </c:pt>
                <c:pt idx="1654">
                  <c:v>204.03200000000001</c:v>
                </c:pt>
                <c:pt idx="1655">
                  <c:v>203.97300000000001</c:v>
                </c:pt>
                <c:pt idx="1656">
                  <c:v>204.1045</c:v>
                </c:pt>
                <c:pt idx="1657">
                  <c:v>203.90090000000001</c:v>
                </c:pt>
                <c:pt idx="1658">
                  <c:v>204.09979999999999</c:v>
                </c:pt>
                <c:pt idx="1659">
                  <c:v>204.05279999999999</c:v>
                </c:pt>
                <c:pt idx="1660">
                  <c:v>204.4401</c:v>
                </c:pt>
                <c:pt idx="1661">
                  <c:v>204.73079999999999</c:v>
                </c:pt>
                <c:pt idx="1662">
                  <c:v>204.2577</c:v>
                </c:pt>
                <c:pt idx="1663">
                  <c:v>203.71420000000001</c:v>
                </c:pt>
                <c:pt idx="1664">
                  <c:v>204.50720000000001</c:v>
                </c:pt>
                <c:pt idx="1665">
                  <c:v>204.63290000000001</c:v>
                </c:pt>
                <c:pt idx="1666">
                  <c:v>204.44669999999999</c:v>
                </c:pt>
                <c:pt idx="1667">
                  <c:v>204.82390000000001</c:v>
                </c:pt>
                <c:pt idx="1668">
                  <c:v>203.71850000000001</c:v>
                </c:pt>
                <c:pt idx="1669">
                  <c:v>203.3263</c:v>
                </c:pt>
                <c:pt idx="1670">
                  <c:v>204.1645</c:v>
                </c:pt>
                <c:pt idx="1671">
                  <c:v>203.99549999999999</c:v>
                </c:pt>
                <c:pt idx="1672">
                  <c:v>203.94399999999999</c:v>
                </c:pt>
                <c:pt idx="1673">
                  <c:v>204.1919</c:v>
                </c:pt>
                <c:pt idx="1674">
                  <c:v>204.495</c:v>
                </c:pt>
                <c:pt idx="1675">
                  <c:v>204.7859</c:v>
                </c:pt>
                <c:pt idx="1676">
                  <c:v>205.191</c:v>
                </c:pt>
                <c:pt idx="1677">
                  <c:v>205.4778</c:v>
                </c:pt>
                <c:pt idx="1678">
                  <c:v>204.33940000000001</c:v>
                </c:pt>
                <c:pt idx="1679">
                  <c:v>203.89769999999999</c:v>
                </c:pt>
                <c:pt idx="1680">
                  <c:v>204.34989999999999</c:v>
                </c:pt>
                <c:pt idx="1681">
                  <c:v>204.33529999999999</c:v>
                </c:pt>
                <c:pt idx="1682">
                  <c:v>204.22909999999999</c:v>
                </c:pt>
                <c:pt idx="1683">
                  <c:v>204.9675</c:v>
                </c:pt>
                <c:pt idx="1684">
                  <c:v>204.65639999999999</c:v>
                </c:pt>
                <c:pt idx="1685">
                  <c:v>204.41810000000001</c:v>
                </c:pt>
                <c:pt idx="1686">
                  <c:v>205.04509999999999</c:v>
                </c:pt>
                <c:pt idx="1687">
                  <c:v>205.3218</c:v>
                </c:pt>
                <c:pt idx="1688">
                  <c:v>204.3717</c:v>
                </c:pt>
                <c:pt idx="1689">
                  <c:v>204.50120000000001</c:v>
                </c:pt>
                <c:pt idx="1690">
                  <c:v>204.54740000000001</c:v>
                </c:pt>
                <c:pt idx="1691">
                  <c:v>204.5146</c:v>
                </c:pt>
                <c:pt idx="1692">
                  <c:v>205.12010000000001</c:v>
                </c:pt>
                <c:pt idx="1693">
                  <c:v>205.51769999999999</c:v>
                </c:pt>
                <c:pt idx="1694">
                  <c:v>204.9579</c:v>
                </c:pt>
                <c:pt idx="1695">
                  <c:v>205.43109999999999</c:v>
                </c:pt>
                <c:pt idx="1696">
                  <c:v>205.6156</c:v>
                </c:pt>
                <c:pt idx="1697">
                  <c:v>204.9453</c:v>
                </c:pt>
                <c:pt idx="1698">
                  <c:v>204.8578</c:v>
                </c:pt>
                <c:pt idx="1699">
                  <c:v>204.9708</c:v>
                </c:pt>
                <c:pt idx="1700">
                  <c:v>204.93799999999999</c:v>
                </c:pt>
                <c:pt idx="1701">
                  <c:v>205.15639999999999</c:v>
                </c:pt>
                <c:pt idx="1702">
                  <c:v>205.25489999999999</c:v>
                </c:pt>
                <c:pt idx="1703">
                  <c:v>205.37629999999999</c:v>
                </c:pt>
                <c:pt idx="1704">
                  <c:v>205.22059999999999</c:v>
                </c:pt>
                <c:pt idx="1705">
                  <c:v>205.98759999999999</c:v>
                </c:pt>
                <c:pt idx="1706">
                  <c:v>206.59209999999999</c:v>
                </c:pt>
                <c:pt idx="1707">
                  <c:v>205.97239999999999</c:v>
                </c:pt>
                <c:pt idx="1708">
                  <c:v>205.1542</c:v>
                </c:pt>
                <c:pt idx="1709">
                  <c:v>205.15389999999999</c:v>
                </c:pt>
                <c:pt idx="1710">
                  <c:v>203.93989999999999</c:v>
                </c:pt>
                <c:pt idx="1711">
                  <c:v>203.92580000000001</c:v>
                </c:pt>
                <c:pt idx="1712">
                  <c:v>204.1696</c:v>
                </c:pt>
                <c:pt idx="1713">
                  <c:v>203.97499999999999</c:v>
                </c:pt>
                <c:pt idx="1714">
                  <c:v>204.0684</c:v>
                </c:pt>
                <c:pt idx="1715">
                  <c:v>204.9271</c:v>
                </c:pt>
                <c:pt idx="1716">
                  <c:v>205.1234</c:v>
                </c:pt>
                <c:pt idx="1717">
                  <c:v>205.1953</c:v>
                </c:pt>
                <c:pt idx="1718">
                  <c:v>205.55529999999999</c:v>
                </c:pt>
                <c:pt idx="1719">
                  <c:v>205.13829999999999</c:v>
                </c:pt>
                <c:pt idx="1720">
                  <c:v>205.10810000000001</c:v>
                </c:pt>
                <c:pt idx="1721">
                  <c:v>205.8792</c:v>
                </c:pt>
                <c:pt idx="1722">
                  <c:v>205.9246</c:v>
                </c:pt>
                <c:pt idx="1723">
                  <c:v>205.43209999999999</c:v>
                </c:pt>
                <c:pt idx="1724">
                  <c:v>205.52330000000001</c:v>
                </c:pt>
                <c:pt idx="1725">
                  <c:v>205.66820000000001</c:v>
                </c:pt>
                <c:pt idx="1726">
                  <c:v>205.74850000000001</c:v>
                </c:pt>
                <c:pt idx="1727">
                  <c:v>206.65549999999999</c:v>
                </c:pt>
                <c:pt idx="1728">
                  <c:v>206.6336</c:v>
                </c:pt>
                <c:pt idx="1729">
                  <c:v>205.92930000000001</c:v>
                </c:pt>
                <c:pt idx="1730">
                  <c:v>205.66239999999999</c:v>
                </c:pt>
                <c:pt idx="1731">
                  <c:v>205.1798</c:v>
                </c:pt>
                <c:pt idx="1732">
                  <c:v>204.94499999999999</c:v>
                </c:pt>
                <c:pt idx="1733">
                  <c:v>204.7037</c:v>
                </c:pt>
                <c:pt idx="1734">
                  <c:v>205.2757</c:v>
                </c:pt>
                <c:pt idx="1735">
                  <c:v>204.84440000000001</c:v>
                </c:pt>
                <c:pt idx="1736">
                  <c:v>204.4667</c:v>
                </c:pt>
                <c:pt idx="1737">
                  <c:v>205.68360000000001</c:v>
                </c:pt>
                <c:pt idx="1738">
                  <c:v>205.917</c:v>
                </c:pt>
                <c:pt idx="1739">
                  <c:v>205.4178</c:v>
                </c:pt>
                <c:pt idx="1740">
                  <c:v>206.2602</c:v>
                </c:pt>
                <c:pt idx="1741">
                  <c:v>206.34960000000001</c:v>
                </c:pt>
                <c:pt idx="1742">
                  <c:v>205.95830000000001</c:v>
                </c:pt>
                <c:pt idx="1743">
                  <c:v>206.43430000000001</c:v>
                </c:pt>
                <c:pt idx="1744">
                  <c:v>206.90170000000001</c:v>
                </c:pt>
                <c:pt idx="1745">
                  <c:v>206.0574</c:v>
                </c:pt>
                <c:pt idx="1746">
                  <c:v>206.42439999999999</c:v>
                </c:pt>
                <c:pt idx="1747">
                  <c:v>207.1165</c:v>
                </c:pt>
                <c:pt idx="1748">
                  <c:v>206.41650000000001</c:v>
                </c:pt>
                <c:pt idx="1749">
                  <c:v>206.8664</c:v>
                </c:pt>
                <c:pt idx="1750">
                  <c:v>207.01490000000001</c:v>
                </c:pt>
                <c:pt idx="1751">
                  <c:v>206.3905</c:v>
                </c:pt>
                <c:pt idx="1752">
                  <c:v>206.44460000000001</c:v>
                </c:pt>
                <c:pt idx="1753">
                  <c:v>207.1439</c:v>
                </c:pt>
                <c:pt idx="1754">
                  <c:v>206.9932</c:v>
                </c:pt>
                <c:pt idx="1755">
                  <c:v>207.39420000000001</c:v>
                </c:pt>
                <c:pt idx="1756">
                  <c:v>206.9306</c:v>
                </c:pt>
                <c:pt idx="1757">
                  <c:v>206.21449999999999</c:v>
                </c:pt>
                <c:pt idx="1758">
                  <c:v>205.11500000000001</c:v>
                </c:pt>
                <c:pt idx="1759">
                  <c:v>205.6994</c:v>
                </c:pt>
                <c:pt idx="1760">
                  <c:v>205.95920000000001</c:v>
                </c:pt>
                <c:pt idx="1761">
                  <c:v>205.79130000000001</c:v>
                </c:pt>
                <c:pt idx="1762">
                  <c:v>206.4101</c:v>
                </c:pt>
                <c:pt idx="1763">
                  <c:v>206.66120000000001</c:v>
                </c:pt>
                <c:pt idx="1764">
                  <c:v>206.24299999999999</c:v>
                </c:pt>
                <c:pt idx="1765">
                  <c:v>207.2518</c:v>
                </c:pt>
                <c:pt idx="1766">
                  <c:v>207.6593</c:v>
                </c:pt>
                <c:pt idx="1767">
                  <c:v>206.29839999999999</c:v>
                </c:pt>
                <c:pt idx="1768">
                  <c:v>205.79920000000001</c:v>
                </c:pt>
                <c:pt idx="1769">
                  <c:v>206.73400000000001</c:v>
                </c:pt>
                <c:pt idx="1770">
                  <c:v>206.41800000000001</c:v>
                </c:pt>
                <c:pt idx="1771">
                  <c:v>206.1035</c:v>
                </c:pt>
                <c:pt idx="1772">
                  <c:v>207.2878</c:v>
                </c:pt>
                <c:pt idx="1773">
                  <c:v>206.50810000000001</c:v>
                </c:pt>
                <c:pt idx="1774">
                  <c:v>206.25989999999999</c:v>
                </c:pt>
                <c:pt idx="1775">
                  <c:v>207.28210000000001</c:v>
                </c:pt>
                <c:pt idx="1776">
                  <c:v>207.17230000000001</c:v>
                </c:pt>
                <c:pt idx="1777">
                  <c:v>206.97460000000001</c:v>
                </c:pt>
                <c:pt idx="1778">
                  <c:v>207.465</c:v>
                </c:pt>
                <c:pt idx="1779">
                  <c:v>207.61070000000001</c:v>
                </c:pt>
                <c:pt idx="1780">
                  <c:v>206.92679999999999</c:v>
                </c:pt>
                <c:pt idx="1781">
                  <c:v>207.7629</c:v>
                </c:pt>
                <c:pt idx="1782">
                  <c:v>207.94990000000001</c:v>
                </c:pt>
                <c:pt idx="1783">
                  <c:v>206.7825</c:v>
                </c:pt>
                <c:pt idx="1784">
                  <c:v>207.1909</c:v>
                </c:pt>
                <c:pt idx="1785">
                  <c:v>207.28030000000001</c:v>
                </c:pt>
                <c:pt idx="1786">
                  <c:v>207.1643</c:v>
                </c:pt>
                <c:pt idx="1787">
                  <c:v>207.4408</c:v>
                </c:pt>
                <c:pt idx="1788">
                  <c:v>207.4075</c:v>
                </c:pt>
                <c:pt idx="1789">
                  <c:v>207.38130000000001</c:v>
                </c:pt>
                <c:pt idx="1790">
                  <c:v>207.8956</c:v>
                </c:pt>
                <c:pt idx="1791">
                  <c:v>208.35040000000001</c:v>
                </c:pt>
                <c:pt idx="1792">
                  <c:v>207.77160000000001</c:v>
                </c:pt>
                <c:pt idx="1793">
                  <c:v>207.23769999999999</c:v>
                </c:pt>
                <c:pt idx="1794">
                  <c:v>207.11420000000001</c:v>
                </c:pt>
                <c:pt idx="1795">
                  <c:v>207.10939999999999</c:v>
                </c:pt>
                <c:pt idx="1796">
                  <c:v>206.92160000000001</c:v>
                </c:pt>
                <c:pt idx="1797">
                  <c:v>207.78960000000001</c:v>
                </c:pt>
                <c:pt idx="1798">
                  <c:v>206.97640000000001</c:v>
                </c:pt>
                <c:pt idx="1799">
                  <c:v>206.71850000000001</c:v>
                </c:pt>
                <c:pt idx="1800">
                  <c:v>207.37559999999999</c:v>
                </c:pt>
                <c:pt idx="1801">
                  <c:v>207.14449999999999</c:v>
                </c:pt>
                <c:pt idx="1802">
                  <c:v>207.1087</c:v>
                </c:pt>
                <c:pt idx="1803">
                  <c:v>207.87029999999999</c:v>
                </c:pt>
                <c:pt idx="1804">
                  <c:v>207.34139999999999</c:v>
                </c:pt>
                <c:pt idx="1805">
                  <c:v>207.0608</c:v>
                </c:pt>
                <c:pt idx="1806">
                  <c:v>208.09299999999999</c:v>
                </c:pt>
                <c:pt idx="1807">
                  <c:v>208.2696</c:v>
                </c:pt>
                <c:pt idx="1808">
                  <c:v>207.3973</c:v>
                </c:pt>
                <c:pt idx="1809">
                  <c:v>207.90729999999999</c:v>
                </c:pt>
                <c:pt idx="1810">
                  <c:v>208.02160000000001</c:v>
                </c:pt>
                <c:pt idx="1811">
                  <c:v>207.3245</c:v>
                </c:pt>
                <c:pt idx="1812">
                  <c:v>208.1617</c:v>
                </c:pt>
                <c:pt idx="1813">
                  <c:v>209.09729999999999</c:v>
                </c:pt>
                <c:pt idx="1814">
                  <c:v>207.9289</c:v>
                </c:pt>
                <c:pt idx="1815">
                  <c:v>208.22659999999999</c:v>
                </c:pt>
                <c:pt idx="1816">
                  <c:v>207.91980000000001</c:v>
                </c:pt>
                <c:pt idx="1817">
                  <c:v>207.49590000000001</c:v>
                </c:pt>
                <c:pt idx="1818">
                  <c:v>208.2012</c:v>
                </c:pt>
                <c:pt idx="1819">
                  <c:v>208.32820000000001</c:v>
                </c:pt>
                <c:pt idx="1820">
                  <c:v>207.76220000000001</c:v>
                </c:pt>
                <c:pt idx="1821">
                  <c:v>207.76769999999999</c:v>
                </c:pt>
                <c:pt idx="1822">
                  <c:v>208.42449999999999</c:v>
                </c:pt>
                <c:pt idx="1823">
                  <c:v>208.43940000000001</c:v>
                </c:pt>
                <c:pt idx="1824">
                  <c:v>208.64169999999999</c:v>
                </c:pt>
                <c:pt idx="1825">
                  <c:v>208.62979999999999</c:v>
                </c:pt>
                <c:pt idx="1826">
                  <c:v>208.50899999999999</c:v>
                </c:pt>
                <c:pt idx="1827">
                  <c:v>208.51740000000001</c:v>
                </c:pt>
                <c:pt idx="1828">
                  <c:v>208.9743</c:v>
                </c:pt>
                <c:pt idx="1829">
                  <c:v>209.3732</c:v>
                </c:pt>
                <c:pt idx="1830">
                  <c:v>208.95230000000001</c:v>
                </c:pt>
                <c:pt idx="1831">
                  <c:v>208.4742</c:v>
                </c:pt>
                <c:pt idx="1832">
                  <c:v>208.02709999999999</c:v>
                </c:pt>
                <c:pt idx="1833">
                  <c:v>207.29220000000001</c:v>
                </c:pt>
                <c:pt idx="1834">
                  <c:v>207.7336</c:v>
                </c:pt>
                <c:pt idx="1835">
                  <c:v>208.4195</c:v>
                </c:pt>
                <c:pt idx="1836">
                  <c:v>208.108</c:v>
                </c:pt>
                <c:pt idx="1837">
                  <c:v>207.84960000000001</c:v>
                </c:pt>
                <c:pt idx="1838">
                  <c:v>208.434</c:v>
                </c:pt>
                <c:pt idx="1839">
                  <c:v>208.2534</c:v>
                </c:pt>
                <c:pt idx="1840">
                  <c:v>208.98410000000001</c:v>
                </c:pt>
                <c:pt idx="1841">
                  <c:v>209.65119999999999</c:v>
                </c:pt>
                <c:pt idx="1842">
                  <c:v>208.73740000000001</c:v>
                </c:pt>
                <c:pt idx="1843">
                  <c:v>208.46090000000001</c:v>
                </c:pt>
                <c:pt idx="1844">
                  <c:v>209.3355</c:v>
                </c:pt>
                <c:pt idx="1845">
                  <c:v>208.85079999999999</c:v>
                </c:pt>
                <c:pt idx="1846">
                  <c:v>209.21440000000001</c:v>
                </c:pt>
                <c:pt idx="1847">
                  <c:v>209.5437</c:v>
                </c:pt>
                <c:pt idx="1848">
                  <c:v>208.6377</c:v>
                </c:pt>
                <c:pt idx="1849">
                  <c:v>208.36799999999999</c:v>
                </c:pt>
                <c:pt idx="1850">
                  <c:v>209.1866</c:v>
                </c:pt>
                <c:pt idx="1851">
                  <c:v>208.72579999999999</c:v>
                </c:pt>
                <c:pt idx="1852">
                  <c:v>209.30160000000001</c:v>
                </c:pt>
                <c:pt idx="1853">
                  <c:v>209.6138</c:v>
                </c:pt>
                <c:pt idx="1854">
                  <c:v>208.74160000000001</c:v>
                </c:pt>
                <c:pt idx="1855">
                  <c:v>208.26920000000001</c:v>
                </c:pt>
                <c:pt idx="1856">
                  <c:v>209.1617</c:v>
                </c:pt>
                <c:pt idx="1857">
                  <c:v>208.9545</c:v>
                </c:pt>
                <c:pt idx="1858">
                  <c:v>209.52930000000001</c:v>
                </c:pt>
                <c:pt idx="1859">
                  <c:v>210.0284</c:v>
                </c:pt>
                <c:pt idx="1860">
                  <c:v>209.29920000000001</c:v>
                </c:pt>
                <c:pt idx="1861">
                  <c:v>208.5761</c:v>
                </c:pt>
                <c:pt idx="1862">
                  <c:v>209.87129999999999</c:v>
                </c:pt>
                <c:pt idx="1863">
                  <c:v>209.3861</c:v>
                </c:pt>
                <c:pt idx="1864">
                  <c:v>209.6977</c:v>
                </c:pt>
                <c:pt idx="1865">
                  <c:v>209.53460000000001</c:v>
                </c:pt>
                <c:pt idx="1866">
                  <c:v>209.3338</c:v>
                </c:pt>
                <c:pt idx="1867">
                  <c:v>209.64439999999999</c:v>
                </c:pt>
                <c:pt idx="1868">
                  <c:v>210.21789999999999</c:v>
                </c:pt>
                <c:pt idx="1869">
                  <c:v>209.92859999999999</c:v>
                </c:pt>
                <c:pt idx="1870">
                  <c:v>209.8125</c:v>
                </c:pt>
                <c:pt idx="1871">
                  <c:v>209.69399999999999</c:v>
                </c:pt>
                <c:pt idx="1872">
                  <c:v>209.29079999999999</c:v>
                </c:pt>
                <c:pt idx="1873">
                  <c:v>209.58789999999999</c:v>
                </c:pt>
                <c:pt idx="1874">
                  <c:v>210.18600000000001</c:v>
                </c:pt>
                <c:pt idx="1875">
                  <c:v>209.77449999999999</c:v>
                </c:pt>
                <c:pt idx="1876">
                  <c:v>209.8664</c:v>
                </c:pt>
                <c:pt idx="1877">
                  <c:v>210.29669999999999</c:v>
                </c:pt>
                <c:pt idx="1878">
                  <c:v>210.0446</c:v>
                </c:pt>
                <c:pt idx="1879">
                  <c:v>210.1361</c:v>
                </c:pt>
                <c:pt idx="1880">
                  <c:v>210.32509999999999</c:v>
                </c:pt>
                <c:pt idx="1881">
                  <c:v>210.2586</c:v>
                </c:pt>
                <c:pt idx="1882">
                  <c:v>209.8818</c:v>
                </c:pt>
                <c:pt idx="1883">
                  <c:v>210.16159999999999</c:v>
                </c:pt>
                <c:pt idx="1884">
                  <c:v>209.98929999999999</c:v>
                </c:pt>
                <c:pt idx="1885">
                  <c:v>209.631</c:v>
                </c:pt>
                <c:pt idx="1886">
                  <c:v>209.65459999999999</c:v>
                </c:pt>
                <c:pt idx="1887">
                  <c:v>210.33779999999999</c:v>
                </c:pt>
                <c:pt idx="1888">
                  <c:v>210.5521</c:v>
                </c:pt>
                <c:pt idx="1889">
                  <c:v>210.97739999999999</c:v>
                </c:pt>
                <c:pt idx="1890">
                  <c:v>211.14850000000001</c:v>
                </c:pt>
                <c:pt idx="1891">
                  <c:v>209.98240000000001</c:v>
                </c:pt>
                <c:pt idx="1892">
                  <c:v>208.77199999999999</c:v>
                </c:pt>
                <c:pt idx="1893">
                  <c:v>208.9306</c:v>
                </c:pt>
                <c:pt idx="1894">
                  <c:v>208.94829999999999</c:v>
                </c:pt>
                <c:pt idx="1895">
                  <c:v>208.7345</c:v>
                </c:pt>
                <c:pt idx="1896">
                  <c:v>209.28700000000001</c:v>
                </c:pt>
                <c:pt idx="1897">
                  <c:v>208.99180000000001</c:v>
                </c:pt>
                <c:pt idx="1898">
                  <c:v>208.79939999999999</c:v>
                </c:pt>
                <c:pt idx="1899">
                  <c:v>209.6824</c:v>
                </c:pt>
                <c:pt idx="1900">
                  <c:v>210.06610000000001</c:v>
                </c:pt>
                <c:pt idx="1901">
                  <c:v>209.7593</c:v>
                </c:pt>
                <c:pt idx="1902">
                  <c:v>210.13329999999999</c:v>
                </c:pt>
                <c:pt idx="1903">
                  <c:v>210.1191</c:v>
                </c:pt>
                <c:pt idx="1904">
                  <c:v>209.55279999999999</c:v>
                </c:pt>
                <c:pt idx="1905">
                  <c:v>210.34950000000001</c:v>
                </c:pt>
                <c:pt idx="1906">
                  <c:v>210.69640000000001</c:v>
                </c:pt>
                <c:pt idx="1907">
                  <c:v>210.14169999999999</c:v>
                </c:pt>
                <c:pt idx="1908">
                  <c:v>210.4178</c:v>
                </c:pt>
                <c:pt idx="1909">
                  <c:v>210.7799</c:v>
                </c:pt>
                <c:pt idx="1910">
                  <c:v>210.56530000000001</c:v>
                </c:pt>
                <c:pt idx="1911">
                  <c:v>210.9923</c:v>
                </c:pt>
                <c:pt idx="1912">
                  <c:v>211.24369999999999</c:v>
                </c:pt>
                <c:pt idx="1913">
                  <c:v>211.161</c:v>
                </c:pt>
                <c:pt idx="1914">
                  <c:v>210.5403</c:v>
                </c:pt>
                <c:pt idx="1915">
                  <c:v>211.184</c:v>
                </c:pt>
                <c:pt idx="1916">
                  <c:v>210.89590000000001</c:v>
                </c:pt>
                <c:pt idx="1917">
                  <c:v>211.22319999999999</c:v>
                </c:pt>
                <c:pt idx="1918">
                  <c:v>211.05959999999999</c:v>
                </c:pt>
                <c:pt idx="1919">
                  <c:v>211.16970000000001</c:v>
                </c:pt>
                <c:pt idx="1920">
                  <c:v>211.0693</c:v>
                </c:pt>
                <c:pt idx="1921">
                  <c:v>211.73679999999999</c:v>
                </c:pt>
                <c:pt idx="1922">
                  <c:v>212.0735</c:v>
                </c:pt>
                <c:pt idx="1923">
                  <c:v>211.27430000000001</c:v>
                </c:pt>
                <c:pt idx="1924">
                  <c:v>210.85400000000001</c:v>
                </c:pt>
                <c:pt idx="1925">
                  <c:v>210.8338</c:v>
                </c:pt>
                <c:pt idx="1926">
                  <c:v>210.21960000000001</c:v>
                </c:pt>
                <c:pt idx="1927">
                  <c:v>210.0787</c:v>
                </c:pt>
                <c:pt idx="1928">
                  <c:v>211.39660000000001</c:v>
                </c:pt>
                <c:pt idx="1929">
                  <c:v>210.49969999999999</c:v>
                </c:pt>
                <c:pt idx="1930">
                  <c:v>210.2131</c:v>
                </c:pt>
                <c:pt idx="1931">
                  <c:v>211.4983</c:v>
                </c:pt>
                <c:pt idx="1932">
                  <c:v>211.17699999999999</c:v>
                </c:pt>
                <c:pt idx="1933">
                  <c:v>211.64150000000001</c:v>
                </c:pt>
                <c:pt idx="1934">
                  <c:v>212.05879999999999</c:v>
                </c:pt>
                <c:pt idx="1935">
                  <c:v>211.5164</c:v>
                </c:pt>
                <c:pt idx="1936">
                  <c:v>210.94380000000001</c:v>
                </c:pt>
                <c:pt idx="1937">
                  <c:v>211.5386</c:v>
                </c:pt>
                <c:pt idx="1938">
                  <c:v>211.73009999999999</c:v>
                </c:pt>
                <c:pt idx="1939">
                  <c:v>211.31549999999999</c:v>
                </c:pt>
                <c:pt idx="1940">
                  <c:v>211.5796</c:v>
                </c:pt>
                <c:pt idx="1941">
                  <c:v>212.3768</c:v>
                </c:pt>
                <c:pt idx="1942">
                  <c:v>211.75649999999999</c:v>
                </c:pt>
                <c:pt idx="1943">
                  <c:v>212.63079999999999</c:v>
                </c:pt>
                <c:pt idx="1944">
                  <c:v>212.63130000000001</c:v>
                </c:pt>
                <c:pt idx="1945">
                  <c:v>211.32640000000001</c:v>
                </c:pt>
                <c:pt idx="1946">
                  <c:v>210.46109999999999</c:v>
                </c:pt>
                <c:pt idx="1947">
                  <c:v>210.51650000000001</c:v>
                </c:pt>
                <c:pt idx="1948">
                  <c:v>210.41059999999999</c:v>
                </c:pt>
                <c:pt idx="1949">
                  <c:v>210.3922</c:v>
                </c:pt>
                <c:pt idx="1950">
                  <c:v>210.9933</c:v>
                </c:pt>
                <c:pt idx="1951">
                  <c:v>211.06540000000001</c:v>
                </c:pt>
                <c:pt idx="1952">
                  <c:v>211.9033</c:v>
                </c:pt>
                <c:pt idx="1953">
                  <c:v>212.67500000000001</c:v>
                </c:pt>
                <c:pt idx="1954">
                  <c:v>212.07320000000001</c:v>
                </c:pt>
                <c:pt idx="1955">
                  <c:v>211.91409999999999</c:v>
                </c:pt>
                <c:pt idx="1956">
                  <c:v>212.17089999999999</c:v>
                </c:pt>
                <c:pt idx="1957">
                  <c:v>211.3664</c:v>
                </c:pt>
                <c:pt idx="1958">
                  <c:v>211.53790000000001</c:v>
                </c:pt>
                <c:pt idx="1959">
                  <c:v>212.06200000000001</c:v>
                </c:pt>
                <c:pt idx="1960">
                  <c:v>212.029</c:v>
                </c:pt>
                <c:pt idx="1961">
                  <c:v>211.86340000000001</c:v>
                </c:pt>
                <c:pt idx="1962">
                  <c:v>212.4794</c:v>
                </c:pt>
                <c:pt idx="1963">
                  <c:v>212.6567</c:v>
                </c:pt>
                <c:pt idx="1964">
                  <c:v>212.87979999999999</c:v>
                </c:pt>
                <c:pt idx="1965">
                  <c:v>213.0498</c:v>
                </c:pt>
                <c:pt idx="1966">
                  <c:v>212.1437</c:v>
                </c:pt>
                <c:pt idx="1967">
                  <c:v>211.1319</c:v>
                </c:pt>
                <c:pt idx="1968">
                  <c:v>211.08510000000001</c:v>
                </c:pt>
                <c:pt idx="1969">
                  <c:v>211.26220000000001</c:v>
                </c:pt>
                <c:pt idx="1970">
                  <c:v>210.60319999999999</c:v>
                </c:pt>
                <c:pt idx="1971">
                  <c:v>211.28219999999999</c:v>
                </c:pt>
                <c:pt idx="1972">
                  <c:v>211.40299999999999</c:v>
                </c:pt>
                <c:pt idx="1973">
                  <c:v>211.19659999999999</c:v>
                </c:pt>
                <c:pt idx="1974">
                  <c:v>211.95249999999999</c:v>
                </c:pt>
                <c:pt idx="1975">
                  <c:v>212.46440000000001</c:v>
                </c:pt>
                <c:pt idx="1976">
                  <c:v>212.01519999999999</c:v>
                </c:pt>
                <c:pt idx="1977">
                  <c:v>212.0943</c:v>
                </c:pt>
                <c:pt idx="1978">
                  <c:v>212.1044</c:v>
                </c:pt>
                <c:pt idx="1979">
                  <c:v>212.00049999999999</c:v>
                </c:pt>
                <c:pt idx="1980">
                  <c:v>212.47659999999999</c:v>
                </c:pt>
                <c:pt idx="1981">
                  <c:v>213.06180000000001</c:v>
                </c:pt>
                <c:pt idx="1982">
                  <c:v>212.50710000000001</c:v>
                </c:pt>
                <c:pt idx="1983">
                  <c:v>212.42769999999999</c:v>
                </c:pt>
                <c:pt idx="1984">
                  <c:v>213.2439</c:v>
                </c:pt>
                <c:pt idx="1985">
                  <c:v>213.14340000000001</c:v>
                </c:pt>
                <c:pt idx="1986">
                  <c:v>212.8158</c:v>
                </c:pt>
                <c:pt idx="1987">
                  <c:v>212.61189999999999</c:v>
                </c:pt>
                <c:pt idx="1988">
                  <c:v>213.0043</c:v>
                </c:pt>
                <c:pt idx="1989">
                  <c:v>212.71860000000001</c:v>
                </c:pt>
                <c:pt idx="1990">
                  <c:v>213.12690000000001</c:v>
                </c:pt>
                <c:pt idx="1991">
                  <c:v>213.6088</c:v>
                </c:pt>
                <c:pt idx="1992">
                  <c:v>212.96809999999999</c:v>
                </c:pt>
                <c:pt idx="1993">
                  <c:v>212.82249999999999</c:v>
                </c:pt>
                <c:pt idx="1994">
                  <c:v>213.50370000000001</c:v>
                </c:pt>
                <c:pt idx="1995">
                  <c:v>213.16069999999999</c:v>
                </c:pt>
                <c:pt idx="1996">
                  <c:v>213.4563</c:v>
                </c:pt>
                <c:pt idx="1997">
                  <c:v>213.89359999999999</c:v>
                </c:pt>
                <c:pt idx="1998">
                  <c:v>212.73220000000001</c:v>
                </c:pt>
                <c:pt idx="1999">
                  <c:v>212.11160000000001</c:v>
                </c:pt>
                <c:pt idx="2000">
                  <c:v>212.93459999999999</c:v>
                </c:pt>
                <c:pt idx="2001">
                  <c:v>212.4462</c:v>
                </c:pt>
                <c:pt idx="2002">
                  <c:v>212.65129999999999</c:v>
                </c:pt>
                <c:pt idx="2003">
                  <c:v>213.41130000000001</c:v>
                </c:pt>
                <c:pt idx="2004">
                  <c:v>213.45</c:v>
                </c:pt>
                <c:pt idx="2005">
                  <c:v>213.06</c:v>
                </c:pt>
                <c:pt idx="2006">
                  <c:v>213.9359</c:v>
                </c:pt>
                <c:pt idx="2007">
                  <c:v>214.0857</c:v>
                </c:pt>
                <c:pt idx="2008">
                  <c:v>213.6335</c:v>
                </c:pt>
                <c:pt idx="2009">
                  <c:v>213.51740000000001</c:v>
                </c:pt>
                <c:pt idx="2010">
                  <c:v>213.74719999999999</c:v>
                </c:pt>
                <c:pt idx="2011">
                  <c:v>212.9873</c:v>
                </c:pt>
                <c:pt idx="2012">
                  <c:v>213.18299999999999</c:v>
                </c:pt>
                <c:pt idx="2013">
                  <c:v>213.92490000000001</c:v>
                </c:pt>
                <c:pt idx="2014">
                  <c:v>213.46010000000001</c:v>
                </c:pt>
                <c:pt idx="2015">
                  <c:v>212.42230000000001</c:v>
                </c:pt>
                <c:pt idx="2016">
                  <c:v>213.47479999999999</c:v>
                </c:pt>
                <c:pt idx="2017">
                  <c:v>213.82730000000001</c:v>
                </c:pt>
                <c:pt idx="2018">
                  <c:v>213.36750000000001</c:v>
                </c:pt>
                <c:pt idx="2019">
                  <c:v>213.80260000000001</c:v>
                </c:pt>
                <c:pt idx="2020">
                  <c:v>213.80680000000001</c:v>
                </c:pt>
                <c:pt idx="2021">
                  <c:v>213.75530000000001</c:v>
                </c:pt>
                <c:pt idx="2022">
                  <c:v>214.23339999999999</c:v>
                </c:pt>
                <c:pt idx="2023">
                  <c:v>214.65010000000001</c:v>
                </c:pt>
                <c:pt idx="2024">
                  <c:v>213.80099999999999</c:v>
                </c:pt>
                <c:pt idx="2025">
                  <c:v>213.00120000000001</c:v>
                </c:pt>
                <c:pt idx="2026">
                  <c:v>213.3691</c:v>
                </c:pt>
                <c:pt idx="2027">
                  <c:v>213.09379999999999</c:v>
                </c:pt>
                <c:pt idx="2028">
                  <c:v>213.00569999999999</c:v>
                </c:pt>
                <c:pt idx="2029">
                  <c:v>213.7209</c:v>
                </c:pt>
                <c:pt idx="2030">
                  <c:v>213.52440000000001</c:v>
                </c:pt>
                <c:pt idx="2031">
                  <c:v>213.00729999999999</c:v>
                </c:pt>
                <c:pt idx="2032">
                  <c:v>214.10839999999999</c:v>
                </c:pt>
                <c:pt idx="2033">
                  <c:v>214.78559999999999</c:v>
                </c:pt>
                <c:pt idx="2034">
                  <c:v>213.56039999999999</c:v>
                </c:pt>
                <c:pt idx="2035">
                  <c:v>213.63380000000001</c:v>
                </c:pt>
                <c:pt idx="2036">
                  <c:v>213.73939999999999</c:v>
                </c:pt>
                <c:pt idx="2037">
                  <c:v>213.51329999999999</c:v>
                </c:pt>
                <c:pt idx="2038">
                  <c:v>213.74379999999999</c:v>
                </c:pt>
                <c:pt idx="2039">
                  <c:v>214.33690000000001</c:v>
                </c:pt>
                <c:pt idx="2040">
                  <c:v>213.97110000000001</c:v>
                </c:pt>
                <c:pt idx="2041">
                  <c:v>214.4659</c:v>
                </c:pt>
                <c:pt idx="2042">
                  <c:v>214.6268</c:v>
                </c:pt>
                <c:pt idx="2043">
                  <c:v>214.17570000000001</c:v>
                </c:pt>
                <c:pt idx="2044">
                  <c:v>214.27680000000001</c:v>
                </c:pt>
                <c:pt idx="2045">
                  <c:v>214.88229999999999</c:v>
                </c:pt>
                <c:pt idx="2046">
                  <c:v>214.7799</c:v>
                </c:pt>
                <c:pt idx="2047">
                  <c:v>214.7756</c:v>
                </c:pt>
                <c:pt idx="2048">
                  <c:v>214.84389999999999</c:v>
                </c:pt>
                <c:pt idx="2049">
                  <c:v>214.50190000000001</c:v>
                </c:pt>
                <c:pt idx="2050">
                  <c:v>214.42089999999999</c:v>
                </c:pt>
                <c:pt idx="2051">
                  <c:v>213.9622</c:v>
                </c:pt>
                <c:pt idx="2052">
                  <c:v>214.53200000000001</c:v>
                </c:pt>
                <c:pt idx="2053">
                  <c:v>214.20310000000001</c:v>
                </c:pt>
                <c:pt idx="2054">
                  <c:v>213.7629</c:v>
                </c:pt>
                <c:pt idx="2055">
                  <c:v>214.922</c:v>
                </c:pt>
                <c:pt idx="2056">
                  <c:v>215.48249999999999</c:v>
                </c:pt>
                <c:pt idx="2057">
                  <c:v>215.017</c:v>
                </c:pt>
                <c:pt idx="2058">
                  <c:v>214.76480000000001</c:v>
                </c:pt>
                <c:pt idx="2059">
                  <c:v>214.96279999999999</c:v>
                </c:pt>
                <c:pt idx="2060">
                  <c:v>214.78870000000001</c:v>
                </c:pt>
                <c:pt idx="2061">
                  <c:v>214.4109</c:v>
                </c:pt>
                <c:pt idx="2062">
                  <c:v>214.2732</c:v>
                </c:pt>
                <c:pt idx="2063">
                  <c:v>214.2458</c:v>
                </c:pt>
                <c:pt idx="2064">
                  <c:v>213.93389999999999</c:v>
                </c:pt>
                <c:pt idx="2065">
                  <c:v>215.0992</c:v>
                </c:pt>
                <c:pt idx="2066">
                  <c:v>215.6173</c:v>
                </c:pt>
                <c:pt idx="2067">
                  <c:v>214.86160000000001</c:v>
                </c:pt>
                <c:pt idx="2068">
                  <c:v>214.3339</c:v>
                </c:pt>
                <c:pt idx="2069">
                  <c:v>215.11699999999999</c:v>
                </c:pt>
                <c:pt idx="2070">
                  <c:v>214.6789</c:v>
                </c:pt>
                <c:pt idx="2071">
                  <c:v>214.79159999999999</c:v>
                </c:pt>
                <c:pt idx="2072">
                  <c:v>215.41249999999999</c:v>
                </c:pt>
                <c:pt idx="2073">
                  <c:v>214.83099999999999</c:v>
                </c:pt>
                <c:pt idx="2074">
                  <c:v>215.3048</c:v>
                </c:pt>
                <c:pt idx="2075">
                  <c:v>215.93459999999999</c:v>
                </c:pt>
                <c:pt idx="2076">
                  <c:v>216.2252</c:v>
                </c:pt>
                <c:pt idx="2077">
                  <c:v>215.00280000000001</c:v>
                </c:pt>
                <c:pt idx="2078">
                  <c:v>214.6147</c:v>
                </c:pt>
                <c:pt idx="2079">
                  <c:v>214.7654</c:v>
                </c:pt>
                <c:pt idx="2080">
                  <c:v>214.70650000000001</c:v>
                </c:pt>
                <c:pt idx="2081">
                  <c:v>214.17439999999999</c:v>
                </c:pt>
                <c:pt idx="2082">
                  <c:v>214.8896</c:v>
                </c:pt>
                <c:pt idx="2083">
                  <c:v>215.15870000000001</c:v>
                </c:pt>
                <c:pt idx="2084">
                  <c:v>214.84399999999999</c:v>
                </c:pt>
                <c:pt idx="2085">
                  <c:v>215.96690000000001</c:v>
                </c:pt>
                <c:pt idx="2086">
                  <c:v>216.32220000000001</c:v>
                </c:pt>
                <c:pt idx="2087">
                  <c:v>215.71170000000001</c:v>
                </c:pt>
                <c:pt idx="2088">
                  <c:v>215.20859999999999</c:v>
                </c:pt>
                <c:pt idx="2089">
                  <c:v>215.62440000000001</c:v>
                </c:pt>
                <c:pt idx="2090">
                  <c:v>215.1857</c:v>
                </c:pt>
                <c:pt idx="2091">
                  <c:v>214.67240000000001</c:v>
                </c:pt>
                <c:pt idx="2092">
                  <c:v>214.44409999999999</c:v>
                </c:pt>
                <c:pt idx="2093">
                  <c:v>215.6713</c:v>
                </c:pt>
                <c:pt idx="2094">
                  <c:v>215.18289999999999</c:v>
                </c:pt>
                <c:pt idx="2095">
                  <c:v>215.67590000000001</c:v>
                </c:pt>
                <c:pt idx="2096">
                  <c:v>216.2732</c:v>
                </c:pt>
                <c:pt idx="2097">
                  <c:v>216.3845</c:v>
                </c:pt>
                <c:pt idx="2098">
                  <c:v>216.7381</c:v>
                </c:pt>
                <c:pt idx="2099">
                  <c:v>216.81270000000001</c:v>
                </c:pt>
                <c:pt idx="2100">
                  <c:v>215.80969999999999</c:v>
                </c:pt>
                <c:pt idx="2101">
                  <c:v>215.06399999999999</c:v>
                </c:pt>
                <c:pt idx="2102">
                  <c:v>214.2747</c:v>
                </c:pt>
                <c:pt idx="2103">
                  <c:v>213.80789999999999</c:v>
                </c:pt>
                <c:pt idx="2104">
                  <c:v>213.7467</c:v>
                </c:pt>
                <c:pt idx="2105">
                  <c:v>214.11</c:v>
                </c:pt>
                <c:pt idx="2106">
                  <c:v>214.95429999999999</c:v>
                </c:pt>
                <c:pt idx="2107">
                  <c:v>215.464</c:v>
                </c:pt>
                <c:pt idx="2108">
                  <c:v>215.5917</c:v>
                </c:pt>
                <c:pt idx="2109">
                  <c:v>216.23689999999999</c:v>
                </c:pt>
                <c:pt idx="2110">
                  <c:v>216.3389</c:v>
                </c:pt>
                <c:pt idx="2111">
                  <c:v>216.24180000000001</c:v>
                </c:pt>
                <c:pt idx="2112">
                  <c:v>216.70140000000001</c:v>
                </c:pt>
                <c:pt idx="2113">
                  <c:v>217.17500000000001</c:v>
                </c:pt>
                <c:pt idx="2114">
                  <c:v>216.43809999999999</c:v>
                </c:pt>
                <c:pt idx="2115">
                  <c:v>216.33699999999999</c:v>
                </c:pt>
                <c:pt idx="2116">
                  <c:v>215.83699999999999</c:v>
                </c:pt>
                <c:pt idx="2117">
                  <c:v>215.42330000000001</c:v>
                </c:pt>
                <c:pt idx="2118">
                  <c:v>214.93029999999999</c:v>
                </c:pt>
                <c:pt idx="2119">
                  <c:v>214.82329999999999</c:v>
                </c:pt>
                <c:pt idx="2120">
                  <c:v>215.6601</c:v>
                </c:pt>
                <c:pt idx="2121">
                  <c:v>215.79349999999999</c:v>
                </c:pt>
                <c:pt idx="2122">
                  <c:v>216.5189</c:v>
                </c:pt>
                <c:pt idx="2123">
                  <c:v>217.4991</c:v>
                </c:pt>
                <c:pt idx="2124">
                  <c:v>216.83459999999999</c:v>
                </c:pt>
                <c:pt idx="2125">
                  <c:v>216.56790000000001</c:v>
                </c:pt>
                <c:pt idx="2126">
                  <c:v>217.0401</c:v>
                </c:pt>
                <c:pt idx="2127">
                  <c:v>217.1148</c:v>
                </c:pt>
                <c:pt idx="2128">
                  <c:v>215.8734</c:v>
                </c:pt>
                <c:pt idx="2129">
                  <c:v>215.14850000000001</c:v>
                </c:pt>
                <c:pt idx="2130">
                  <c:v>215.78479999999999</c:v>
                </c:pt>
                <c:pt idx="2131">
                  <c:v>215.4776</c:v>
                </c:pt>
                <c:pt idx="2132">
                  <c:v>215.69720000000001</c:v>
                </c:pt>
                <c:pt idx="2133">
                  <c:v>216.4316</c:v>
                </c:pt>
                <c:pt idx="2134">
                  <c:v>216.85220000000001</c:v>
                </c:pt>
                <c:pt idx="2135">
                  <c:v>216.6284</c:v>
                </c:pt>
                <c:pt idx="2136">
                  <c:v>217.0428</c:v>
                </c:pt>
                <c:pt idx="2137">
                  <c:v>217.3083</c:v>
                </c:pt>
                <c:pt idx="2138">
                  <c:v>216.92910000000001</c:v>
                </c:pt>
                <c:pt idx="2139">
                  <c:v>216.55</c:v>
                </c:pt>
                <c:pt idx="2140">
                  <c:v>217.4385</c:v>
                </c:pt>
                <c:pt idx="2141">
                  <c:v>217.62790000000001</c:v>
                </c:pt>
                <c:pt idx="2142">
                  <c:v>217.29660000000001</c:v>
                </c:pt>
                <c:pt idx="2143">
                  <c:v>216.62880000000001</c:v>
                </c:pt>
                <c:pt idx="2144">
                  <c:v>216.89340000000001</c:v>
                </c:pt>
                <c:pt idx="2145">
                  <c:v>215.78829999999999</c:v>
                </c:pt>
                <c:pt idx="2146">
                  <c:v>216.322</c:v>
                </c:pt>
                <c:pt idx="2147">
                  <c:v>216.87950000000001</c:v>
                </c:pt>
                <c:pt idx="2148">
                  <c:v>216.75550000000001</c:v>
                </c:pt>
                <c:pt idx="2149">
                  <c:v>216.8021</c:v>
                </c:pt>
                <c:pt idx="2150">
                  <c:v>217.3639</c:v>
                </c:pt>
                <c:pt idx="2151">
                  <c:v>217.65860000000001</c:v>
                </c:pt>
                <c:pt idx="2152">
                  <c:v>217.44040000000001</c:v>
                </c:pt>
                <c:pt idx="2153">
                  <c:v>217.3175</c:v>
                </c:pt>
                <c:pt idx="2154">
                  <c:v>218.24549999999999</c:v>
                </c:pt>
                <c:pt idx="2155">
                  <c:v>217.9624</c:v>
                </c:pt>
                <c:pt idx="2156">
                  <c:v>217.6567</c:v>
                </c:pt>
                <c:pt idx="2157">
                  <c:v>217.52459999999999</c:v>
                </c:pt>
                <c:pt idx="2158">
                  <c:v>216.666</c:v>
                </c:pt>
                <c:pt idx="2159">
                  <c:v>215.30289999999999</c:v>
                </c:pt>
                <c:pt idx="2160">
                  <c:v>215.40790000000001</c:v>
                </c:pt>
                <c:pt idx="2161">
                  <c:v>215.90770000000001</c:v>
                </c:pt>
                <c:pt idx="2162">
                  <c:v>215.65870000000001</c:v>
                </c:pt>
                <c:pt idx="2163">
                  <c:v>215.6027</c:v>
                </c:pt>
                <c:pt idx="2164">
                  <c:v>216.85890000000001</c:v>
                </c:pt>
                <c:pt idx="2165">
                  <c:v>217.37620000000001</c:v>
                </c:pt>
                <c:pt idx="2166">
                  <c:v>216.70009999999999</c:v>
                </c:pt>
                <c:pt idx="2167">
                  <c:v>217.14529999999999</c:v>
                </c:pt>
                <c:pt idx="2168">
                  <c:v>218.35730000000001</c:v>
                </c:pt>
                <c:pt idx="2169">
                  <c:v>217.58</c:v>
                </c:pt>
                <c:pt idx="2170">
                  <c:v>217.6825</c:v>
                </c:pt>
                <c:pt idx="2171">
                  <c:v>218.2722</c:v>
                </c:pt>
                <c:pt idx="2172">
                  <c:v>217.26150000000001</c:v>
                </c:pt>
                <c:pt idx="2173">
                  <c:v>216.8227</c:v>
                </c:pt>
                <c:pt idx="2174">
                  <c:v>217.63650000000001</c:v>
                </c:pt>
                <c:pt idx="2175">
                  <c:v>218.1414</c:v>
                </c:pt>
                <c:pt idx="2176">
                  <c:v>217.70179999999999</c:v>
                </c:pt>
                <c:pt idx="2177">
                  <c:v>218.7123</c:v>
                </c:pt>
                <c:pt idx="2178">
                  <c:v>218.87309999999999</c:v>
                </c:pt>
                <c:pt idx="2179">
                  <c:v>218.70060000000001</c:v>
                </c:pt>
                <c:pt idx="2180">
                  <c:v>217.87280000000001</c:v>
                </c:pt>
                <c:pt idx="2181">
                  <c:v>217.0035</c:v>
                </c:pt>
                <c:pt idx="2182">
                  <c:v>216.2784</c:v>
                </c:pt>
                <c:pt idx="2183">
                  <c:v>215.89439999999999</c:v>
                </c:pt>
                <c:pt idx="2184">
                  <c:v>216.44159999999999</c:v>
                </c:pt>
                <c:pt idx="2185">
                  <c:v>216.9787</c:v>
                </c:pt>
                <c:pt idx="2186">
                  <c:v>217.01939999999999</c:v>
                </c:pt>
                <c:pt idx="2187">
                  <c:v>218.23759999999999</c:v>
                </c:pt>
                <c:pt idx="2188">
                  <c:v>218.8227</c:v>
                </c:pt>
                <c:pt idx="2189">
                  <c:v>218.24459999999999</c:v>
                </c:pt>
                <c:pt idx="2190">
                  <c:v>218.15539999999999</c:v>
                </c:pt>
                <c:pt idx="2191">
                  <c:v>218.6481</c:v>
                </c:pt>
                <c:pt idx="2192">
                  <c:v>218.77269999999999</c:v>
                </c:pt>
                <c:pt idx="2193">
                  <c:v>218.2775</c:v>
                </c:pt>
                <c:pt idx="2194">
                  <c:v>217.99</c:v>
                </c:pt>
                <c:pt idx="2195">
                  <c:v>218.334</c:v>
                </c:pt>
                <c:pt idx="2196">
                  <c:v>218.1533</c:v>
                </c:pt>
                <c:pt idx="2197">
                  <c:v>219.3065</c:v>
                </c:pt>
                <c:pt idx="2198">
                  <c:v>219.50720000000001</c:v>
                </c:pt>
                <c:pt idx="2199">
                  <c:v>218.86600000000001</c:v>
                </c:pt>
                <c:pt idx="2200">
                  <c:v>217.84970000000001</c:v>
                </c:pt>
                <c:pt idx="2201">
                  <c:v>217.20419999999999</c:v>
                </c:pt>
                <c:pt idx="2202">
                  <c:v>216.5909</c:v>
                </c:pt>
                <c:pt idx="2203">
                  <c:v>215.94990000000001</c:v>
                </c:pt>
                <c:pt idx="2204">
                  <c:v>216.64250000000001</c:v>
                </c:pt>
                <c:pt idx="2205">
                  <c:v>217.6525</c:v>
                </c:pt>
                <c:pt idx="2206">
                  <c:v>218.21010000000001</c:v>
                </c:pt>
                <c:pt idx="2207">
                  <c:v>218.9393</c:v>
                </c:pt>
                <c:pt idx="2208">
                  <c:v>219.73390000000001</c:v>
                </c:pt>
                <c:pt idx="2209">
                  <c:v>219.01750000000001</c:v>
                </c:pt>
                <c:pt idx="2210">
                  <c:v>218.25190000000001</c:v>
                </c:pt>
                <c:pt idx="2211">
                  <c:v>218.88749999999999</c:v>
                </c:pt>
                <c:pt idx="2212">
                  <c:v>219.0204</c:v>
                </c:pt>
                <c:pt idx="2213">
                  <c:v>217.3819</c:v>
                </c:pt>
                <c:pt idx="2214">
                  <c:v>218.00280000000001</c:v>
                </c:pt>
                <c:pt idx="2215">
                  <c:v>218.5822</c:v>
                </c:pt>
                <c:pt idx="2216">
                  <c:v>218.37620000000001</c:v>
                </c:pt>
                <c:pt idx="2217">
                  <c:v>219.43960000000001</c:v>
                </c:pt>
                <c:pt idx="2218">
                  <c:v>219.86369999999999</c:v>
                </c:pt>
                <c:pt idx="2219">
                  <c:v>219.73269999999999</c:v>
                </c:pt>
                <c:pt idx="2220">
                  <c:v>219.30760000000001</c:v>
                </c:pt>
                <c:pt idx="2221">
                  <c:v>219.5154</c:v>
                </c:pt>
                <c:pt idx="2222">
                  <c:v>218.61959999999999</c:v>
                </c:pt>
                <c:pt idx="2223">
                  <c:v>217.88740000000001</c:v>
                </c:pt>
                <c:pt idx="2224">
                  <c:v>217.24959999999999</c:v>
                </c:pt>
                <c:pt idx="2225">
                  <c:v>217.5171</c:v>
                </c:pt>
                <c:pt idx="2226">
                  <c:v>217.2604</c:v>
                </c:pt>
                <c:pt idx="2227">
                  <c:v>218.51130000000001</c:v>
                </c:pt>
                <c:pt idx="2228">
                  <c:v>219.30199999999999</c:v>
                </c:pt>
                <c:pt idx="2229">
                  <c:v>219.20910000000001</c:v>
                </c:pt>
                <c:pt idx="2230">
                  <c:v>219.02670000000001</c:v>
                </c:pt>
                <c:pt idx="2231">
                  <c:v>220.3897</c:v>
                </c:pt>
                <c:pt idx="2232">
                  <c:v>220.39160000000001</c:v>
                </c:pt>
                <c:pt idx="2233">
                  <c:v>220.08029999999999</c:v>
                </c:pt>
                <c:pt idx="2234">
                  <c:v>220.32169999999999</c:v>
                </c:pt>
                <c:pt idx="2235">
                  <c:v>218.73429999999999</c:v>
                </c:pt>
                <c:pt idx="2236">
                  <c:v>217.43969999999999</c:v>
                </c:pt>
                <c:pt idx="2237">
                  <c:v>217.72130000000001</c:v>
                </c:pt>
                <c:pt idx="2238">
                  <c:v>217.96129999999999</c:v>
                </c:pt>
                <c:pt idx="2239">
                  <c:v>217.91040000000001</c:v>
                </c:pt>
                <c:pt idx="2240">
                  <c:v>218.74340000000001</c:v>
                </c:pt>
                <c:pt idx="2241">
                  <c:v>219.49379999999999</c:v>
                </c:pt>
                <c:pt idx="2242">
                  <c:v>219.75720000000001</c:v>
                </c:pt>
                <c:pt idx="2243">
                  <c:v>220.48390000000001</c:v>
                </c:pt>
                <c:pt idx="2244">
                  <c:v>220.63550000000001</c:v>
                </c:pt>
                <c:pt idx="2245">
                  <c:v>220.00190000000001</c:v>
                </c:pt>
                <c:pt idx="2246">
                  <c:v>219.24639999999999</c:v>
                </c:pt>
                <c:pt idx="2247">
                  <c:v>219.7097</c:v>
                </c:pt>
                <c:pt idx="2248">
                  <c:v>219.67349999999999</c:v>
                </c:pt>
                <c:pt idx="2249">
                  <c:v>218.5909</c:v>
                </c:pt>
                <c:pt idx="2250">
                  <c:v>219.67320000000001</c:v>
                </c:pt>
                <c:pt idx="2251">
                  <c:v>219.69929999999999</c:v>
                </c:pt>
                <c:pt idx="2252">
                  <c:v>218.8955</c:v>
                </c:pt>
                <c:pt idx="2253">
                  <c:v>220.1722</c:v>
                </c:pt>
                <c:pt idx="2254">
                  <c:v>220.68389999999999</c:v>
                </c:pt>
                <c:pt idx="2255">
                  <c:v>220.12100000000001</c:v>
                </c:pt>
                <c:pt idx="2256">
                  <c:v>220.3459</c:v>
                </c:pt>
                <c:pt idx="2257">
                  <c:v>220.3092</c:v>
                </c:pt>
                <c:pt idx="2258">
                  <c:v>219.60079999999999</c:v>
                </c:pt>
                <c:pt idx="2259">
                  <c:v>219.7259</c:v>
                </c:pt>
                <c:pt idx="2260">
                  <c:v>220.08070000000001</c:v>
                </c:pt>
                <c:pt idx="2261">
                  <c:v>219.56319999999999</c:v>
                </c:pt>
                <c:pt idx="2262">
                  <c:v>220.244</c:v>
                </c:pt>
                <c:pt idx="2263">
                  <c:v>220.518</c:v>
                </c:pt>
                <c:pt idx="2264">
                  <c:v>220.6857</c:v>
                </c:pt>
                <c:pt idx="2265">
                  <c:v>220.90559999999999</c:v>
                </c:pt>
                <c:pt idx="2266">
                  <c:v>221.12010000000001</c:v>
                </c:pt>
                <c:pt idx="2267">
                  <c:v>220.4539</c:v>
                </c:pt>
                <c:pt idx="2268">
                  <c:v>219.5752</c:v>
                </c:pt>
                <c:pt idx="2269">
                  <c:v>218.7646</c:v>
                </c:pt>
                <c:pt idx="2270">
                  <c:v>218.0325</c:v>
                </c:pt>
                <c:pt idx="2271">
                  <c:v>218.35570000000001</c:v>
                </c:pt>
                <c:pt idx="2272">
                  <c:v>219.10239999999999</c:v>
                </c:pt>
                <c:pt idx="2273">
                  <c:v>219.84129999999999</c:v>
                </c:pt>
                <c:pt idx="2274">
                  <c:v>220.04750000000001</c:v>
                </c:pt>
                <c:pt idx="2275">
                  <c:v>220.4503</c:v>
                </c:pt>
                <c:pt idx="2276">
                  <c:v>220.78360000000001</c:v>
                </c:pt>
                <c:pt idx="2277">
                  <c:v>220.3733</c:v>
                </c:pt>
                <c:pt idx="2278">
                  <c:v>221.55330000000001</c:v>
                </c:pt>
                <c:pt idx="2279">
                  <c:v>222.10839999999999</c:v>
                </c:pt>
                <c:pt idx="2280">
                  <c:v>221.47329999999999</c:v>
                </c:pt>
                <c:pt idx="2281">
                  <c:v>220.27619999999999</c:v>
                </c:pt>
                <c:pt idx="2282">
                  <c:v>219.48410000000001</c:v>
                </c:pt>
                <c:pt idx="2283">
                  <c:v>218.3596</c:v>
                </c:pt>
                <c:pt idx="2284">
                  <c:v>218.18180000000001</c:v>
                </c:pt>
                <c:pt idx="2285">
                  <c:v>218.94460000000001</c:v>
                </c:pt>
                <c:pt idx="2286">
                  <c:v>219.09180000000001</c:v>
                </c:pt>
                <c:pt idx="2287">
                  <c:v>219.60419999999999</c:v>
                </c:pt>
                <c:pt idx="2288">
                  <c:v>220.51609999999999</c:v>
                </c:pt>
                <c:pt idx="2289">
                  <c:v>221.26439999999999</c:v>
                </c:pt>
                <c:pt idx="2290">
                  <c:v>220.99119999999999</c:v>
                </c:pt>
                <c:pt idx="2291">
                  <c:v>221.3948</c:v>
                </c:pt>
                <c:pt idx="2292">
                  <c:v>221.60669999999999</c:v>
                </c:pt>
                <c:pt idx="2293">
                  <c:v>221.8263</c:v>
                </c:pt>
                <c:pt idx="2294">
                  <c:v>221.12020000000001</c:v>
                </c:pt>
                <c:pt idx="2295">
                  <c:v>220.9375</c:v>
                </c:pt>
                <c:pt idx="2296">
                  <c:v>218.98589999999999</c:v>
                </c:pt>
                <c:pt idx="2297">
                  <c:v>218.06829999999999</c:v>
                </c:pt>
                <c:pt idx="2298">
                  <c:v>218.64689999999999</c:v>
                </c:pt>
                <c:pt idx="2299">
                  <c:v>219.26570000000001</c:v>
                </c:pt>
                <c:pt idx="2300">
                  <c:v>219.9522</c:v>
                </c:pt>
                <c:pt idx="2301">
                  <c:v>220.45359999999999</c:v>
                </c:pt>
                <c:pt idx="2302">
                  <c:v>221.4135</c:v>
                </c:pt>
                <c:pt idx="2303">
                  <c:v>220.9913</c:v>
                </c:pt>
                <c:pt idx="2304">
                  <c:v>221.99379999999999</c:v>
                </c:pt>
                <c:pt idx="2305">
                  <c:v>222.38990000000001</c:v>
                </c:pt>
                <c:pt idx="2306">
                  <c:v>222.18260000000001</c:v>
                </c:pt>
                <c:pt idx="2307">
                  <c:v>221.21360000000001</c:v>
                </c:pt>
                <c:pt idx="2308">
                  <c:v>221.4598</c:v>
                </c:pt>
                <c:pt idx="2309">
                  <c:v>220.11160000000001</c:v>
                </c:pt>
                <c:pt idx="2310">
                  <c:v>219.2167</c:v>
                </c:pt>
                <c:pt idx="2311">
                  <c:v>218.97309999999999</c:v>
                </c:pt>
                <c:pt idx="2312">
                  <c:v>220.40610000000001</c:v>
                </c:pt>
                <c:pt idx="2313">
                  <c:v>220.3569</c:v>
                </c:pt>
                <c:pt idx="2314">
                  <c:v>220.95529999999999</c:v>
                </c:pt>
                <c:pt idx="2315">
                  <c:v>221.55969999999999</c:v>
                </c:pt>
                <c:pt idx="2316">
                  <c:v>221.6917</c:v>
                </c:pt>
                <c:pt idx="2317">
                  <c:v>221.429</c:v>
                </c:pt>
                <c:pt idx="2318">
                  <c:v>222.64080000000001</c:v>
                </c:pt>
                <c:pt idx="2319">
                  <c:v>223.149</c:v>
                </c:pt>
                <c:pt idx="2320">
                  <c:v>222.268</c:v>
                </c:pt>
                <c:pt idx="2321">
                  <c:v>221.6498</c:v>
                </c:pt>
                <c:pt idx="2322">
                  <c:v>221.21180000000001</c:v>
                </c:pt>
                <c:pt idx="2323">
                  <c:v>219.82990000000001</c:v>
                </c:pt>
                <c:pt idx="2324">
                  <c:v>219.803</c:v>
                </c:pt>
                <c:pt idx="2325">
                  <c:v>220.5463</c:v>
                </c:pt>
                <c:pt idx="2326">
                  <c:v>220.1592</c:v>
                </c:pt>
                <c:pt idx="2327">
                  <c:v>220.411</c:v>
                </c:pt>
                <c:pt idx="2328">
                  <c:v>221.7216</c:v>
                </c:pt>
                <c:pt idx="2329">
                  <c:v>222.52160000000001</c:v>
                </c:pt>
                <c:pt idx="2330">
                  <c:v>222.0455</c:v>
                </c:pt>
                <c:pt idx="2331">
                  <c:v>222.4913</c:v>
                </c:pt>
                <c:pt idx="2332">
                  <c:v>222.309</c:v>
                </c:pt>
                <c:pt idx="2333">
                  <c:v>222.1816</c:v>
                </c:pt>
                <c:pt idx="2334">
                  <c:v>222.02850000000001</c:v>
                </c:pt>
                <c:pt idx="2335">
                  <c:v>222.4179</c:v>
                </c:pt>
                <c:pt idx="2336">
                  <c:v>221.97120000000001</c:v>
                </c:pt>
                <c:pt idx="2337">
                  <c:v>221.13579999999999</c:v>
                </c:pt>
                <c:pt idx="2338">
                  <c:v>222.29810000000001</c:v>
                </c:pt>
                <c:pt idx="2339">
                  <c:v>222.59039999999999</c:v>
                </c:pt>
                <c:pt idx="2340">
                  <c:v>221.5736</c:v>
                </c:pt>
                <c:pt idx="2341">
                  <c:v>222.68989999999999</c:v>
                </c:pt>
                <c:pt idx="2342">
                  <c:v>222.5727</c:v>
                </c:pt>
                <c:pt idx="2343">
                  <c:v>222.22559999999999</c:v>
                </c:pt>
                <c:pt idx="2344">
                  <c:v>222.7167</c:v>
                </c:pt>
                <c:pt idx="2345">
                  <c:v>222.89250000000001</c:v>
                </c:pt>
                <c:pt idx="2346">
                  <c:v>222.28899999999999</c:v>
                </c:pt>
                <c:pt idx="2347">
                  <c:v>221.53210000000001</c:v>
                </c:pt>
                <c:pt idx="2348">
                  <c:v>222.17349999999999</c:v>
                </c:pt>
                <c:pt idx="2349">
                  <c:v>222.40880000000001</c:v>
                </c:pt>
                <c:pt idx="2350">
                  <c:v>222.1455</c:v>
                </c:pt>
                <c:pt idx="2351">
                  <c:v>223.34790000000001</c:v>
                </c:pt>
                <c:pt idx="2352">
                  <c:v>223.02889999999999</c:v>
                </c:pt>
                <c:pt idx="2353">
                  <c:v>223.23599999999999</c:v>
                </c:pt>
                <c:pt idx="2354">
                  <c:v>222.77430000000001</c:v>
                </c:pt>
                <c:pt idx="2355">
                  <c:v>222.03899999999999</c:v>
                </c:pt>
                <c:pt idx="2356">
                  <c:v>220.7252</c:v>
                </c:pt>
                <c:pt idx="2357">
                  <c:v>220.71379999999999</c:v>
                </c:pt>
                <c:pt idx="2358">
                  <c:v>220.8116</c:v>
                </c:pt>
                <c:pt idx="2359">
                  <c:v>220.96879999999999</c:v>
                </c:pt>
                <c:pt idx="2360">
                  <c:v>221.4915</c:v>
                </c:pt>
                <c:pt idx="2361">
                  <c:v>222.41409999999999</c:v>
                </c:pt>
                <c:pt idx="2362">
                  <c:v>222.82820000000001</c:v>
                </c:pt>
                <c:pt idx="2363">
                  <c:v>223.11940000000001</c:v>
                </c:pt>
                <c:pt idx="2364">
                  <c:v>223.1925</c:v>
                </c:pt>
                <c:pt idx="2365">
                  <c:v>223.26689999999999</c:v>
                </c:pt>
                <c:pt idx="2366">
                  <c:v>222.95490000000001</c:v>
                </c:pt>
                <c:pt idx="2367">
                  <c:v>222.81630000000001</c:v>
                </c:pt>
                <c:pt idx="2368">
                  <c:v>222.5718</c:v>
                </c:pt>
                <c:pt idx="2369">
                  <c:v>222.00120000000001</c:v>
                </c:pt>
                <c:pt idx="2370">
                  <c:v>222.2431</c:v>
                </c:pt>
                <c:pt idx="2371">
                  <c:v>223.0412</c:v>
                </c:pt>
                <c:pt idx="2372">
                  <c:v>223.3329</c:v>
                </c:pt>
                <c:pt idx="2373">
                  <c:v>223.47880000000001</c:v>
                </c:pt>
                <c:pt idx="2374">
                  <c:v>223.625</c:v>
                </c:pt>
                <c:pt idx="2375">
                  <c:v>223.50640000000001</c:v>
                </c:pt>
                <c:pt idx="2376">
                  <c:v>223.10409999999999</c:v>
                </c:pt>
                <c:pt idx="2377">
                  <c:v>223.30289999999999</c:v>
                </c:pt>
                <c:pt idx="2378">
                  <c:v>223.32900000000001</c:v>
                </c:pt>
                <c:pt idx="2379">
                  <c:v>222.42789999999999</c:v>
                </c:pt>
                <c:pt idx="2380">
                  <c:v>222.31450000000001</c:v>
                </c:pt>
                <c:pt idx="2381">
                  <c:v>223.54</c:v>
                </c:pt>
                <c:pt idx="2382">
                  <c:v>224.0967</c:v>
                </c:pt>
                <c:pt idx="2383">
                  <c:v>223.6294</c:v>
                </c:pt>
                <c:pt idx="2384">
                  <c:v>223.4324</c:v>
                </c:pt>
                <c:pt idx="2385">
                  <c:v>224.10059999999999</c:v>
                </c:pt>
                <c:pt idx="2386">
                  <c:v>223.49940000000001</c:v>
                </c:pt>
                <c:pt idx="2387">
                  <c:v>223.1814</c:v>
                </c:pt>
                <c:pt idx="2388">
                  <c:v>223.44300000000001</c:v>
                </c:pt>
                <c:pt idx="2389">
                  <c:v>222.63339999999999</c:v>
                </c:pt>
                <c:pt idx="2390">
                  <c:v>222.65180000000001</c:v>
                </c:pt>
                <c:pt idx="2391">
                  <c:v>223.5718</c:v>
                </c:pt>
                <c:pt idx="2392">
                  <c:v>224.37610000000001</c:v>
                </c:pt>
                <c:pt idx="2393">
                  <c:v>224.12710000000001</c:v>
                </c:pt>
                <c:pt idx="2394">
                  <c:v>224.0607</c:v>
                </c:pt>
                <c:pt idx="2395">
                  <c:v>224.4939</c:v>
                </c:pt>
                <c:pt idx="2396">
                  <c:v>223.75149999999999</c:v>
                </c:pt>
                <c:pt idx="2397">
                  <c:v>223.05269999999999</c:v>
                </c:pt>
                <c:pt idx="2398">
                  <c:v>222.91730000000001</c:v>
                </c:pt>
                <c:pt idx="2399">
                  <c:v>222.64859999999999</c:v>
                </c:pt>
                <c:pt idx="2400">
                  <c:v>222.6319</c:v>
                </c:pt>
                <c:pt idx="2401">
                  <c:v>223.24510000000001</c:v>
                </c:pt>
                <c:pt idx="2402">
                  <c:v>224.28630000000001</c:v>
                </c:pt>
                <c:pt idx="2403">
                  <c:v>224.41249999999999</c:v>
                </c:pt>
                <c:pt idx="2404">
                  <c:v>224.18860000000001</c:v>
                </c:pt>
                <c:pt idx="2405">
                  <c:v>225.01249999999999</c:v>
                </c:pt>
                <c:pt idx="2406">
                  <c:v>225.24889999999999</c:v>
                </c:pt>
                <c:pt idx="2407">
                  <c:v>224.154</c:v>
                </c:pt>
                <c:pt idx="2408">
                  <c:v>223.24160000000001</c:v>
                </c:pt>
                <c:pt idx="2409">
                  <c:v>223.09</c:v>
                </c:pt>
                <c:pt idx="2410">
                  <c:v>222.2902</c:v>
                </c:pt>
                <c:pt idx="2411">
                  <c:v>222.80070000000001</c:v>
                </c:pt>
                <c:pt idx="2412">
                  <c:v>223.78540000000001</c:v>
                </c:pt>
                <c:pt idx="2413">
                  <c:v>224.16569999999999</c:v>
                </c:pt>
                <c:pt idx="2414">
                  <c:v>223.8817</c:v>
                </c:pt>
                <c:pt idx="2415">
                  <c:v>225.24799999999999</c:v>
                </c:pt>
                <c:pt idx="2416">
                  <c:v>225.5942</c:v>
                </c:pt>
                <c:pt idx="2417">
                  <c:v>225.07320000000001</c:v>
                </c:pt>
                <c:pt idx="2418">
                  <c:v>224.447</c:v>
                </c:pt>
                <c:pt idx="2419">
                  <c:v>223.6627</c:v>
                </c:pt>
                <c:pt idx="2420">
                  <c:v>222.67080000000001</c:v>
                </c:pt>
                <c:pt idx="2421">
                  <c:v>221.48699999999999</c:v>
                </c:pt>
                <c:pt idx="2422">
                  <c:v>222.82980000000001</c:v>
                </c:pt>
                <c:pt idx="2423">
                  <c:v>223.3835</c:v>
                </c:pt>
                <c:pt idx="2424">
                  <c:v>223.30950000000001</c:v>
                </c:pt>
                <c:pt idx="2425">
                  <c:v>224.76480000000001</c:v>
                </c:pt>
                <c:pt idx="2426">
                  <c:v>225.8794</c:v>
                </c:pt>
                <c:pt idx="2427">
                  <c:v>225.04419999999999</c:v>
                </c:pt>
                <c:pt idx="2428">
                  <c:v>224.81710000000001</c:v>
                </c:pt>
                <c:pt idx="2429">
                  <c:v>224.32480000000001</c:v>
                </c:pt>
                <c:pt idx="2430">
                  <c:v>223.38470000000001</c:v>
                </c:pt>
                <c:pt idx="2431">
                  <c:v>222.62989999999999</c:v>
                </c:pt>
                <c:pt idx="2432">
                  <c:v>223.2884</c:v>
                </c:pt>
                <c:pt idx="2433">
                  <c:v>223.38290000000001</c:v>
                </c:pt>
                <c:pt idx="2434">
                  <c:v>223.31639999999999</c:v>
                </c:pt>
                <c:pt idx="2435">
                  <c:v>224.40299999999999</c:v>
                </c:pt>
                <c:pt idx="2436">
                  <c:v>225.5342</c:v>
                </c:pt>
                <c:pt idx="2437">
                  <c:v>224.8921</c:v>
                </c:pt>
                <c:pt idx="2438">
                  <c:v>225.3819</c:v>
                </c:pt>
                <c:pt idx="2439">
                  <c:v>225.64429999999999</c:v>
                </c:pt>
                <c:pt idx="2440">
                  <c:v>225.333</c:v>
                </c:pt>
                <c:pt idx="2441">
                  <c:v>224.64760000000001</c:v>
                </c:pt>
                <c:pt idx="2442">
                  <c:v>224.72710000000001</c:v>
                </c:pt>
                <c:pt idx="2443">
                  <c:v>223.8373</c:v>
                </c:pt>
                <c:pt idx="2444">
                  <c:v>223.4572</c:v>
                </c:pt>
                <c:pt idx="2445">
                  <c:v>224.0796</c:v>
                </c:pt>
                <c:pt idx="2446">
                  <c:v>224.80770000000001</c:v>
                </c:pt>
                <c:pt idx="2447">
                  <c:v>225.38069999999999</c:v>
                </c:pt>
                <c:pt idx="2448">
                  <c:v>226.12520000000001</c:v>
                </c:pt>
                <c:pt idx="2449">
                  <c:v>226.31229999999999</c:v>
                </c:pt>
                <c:pt idx="2450">
                  <c:v>225.4529</c:v>
                </c:pt>
                <c:pt idx="2451">
                  <c:v>224.15649999999999</c:v>
                </c:pt>
                <c:pt idx="2452">
                  <c:v>223.9607</c:v>
                </c:pt>
                <c:pt idx="2453">
                  <c:v>223.48939999999999</c:v>
                </c:pt>
                <c:pt idx="2454">
                  <c:v>222.9171</c:v>
                </c:pt>
                <c:pt idx="2455">
                  <c:v>224.07740000000001</c:v>
                </c:pt>
                <c:pt idx="2456">
                  <c:v>224.5361</c:v>
                </c:pt>
                <c:pt idx="2457">
                  <c:v>225.06729999999999</c:v>
                </c:pt>
                <c:pt idx="2458">
                  <c:v>225.77610000000001</c:v>
                </c:pt>
                <c:pt idx="2459">
                  <c:v>226.20740000000001</c:v>
                </c:pt>
                <c:pt idx="2460">
                  <c:v>226.07929999999999</c:v>
                </c:pt>
                <c:pt idx="2461">
                  <c:v>225.87970000000001</c:v>
                </c:pt>
                <c:pt idx="2462">
                  <c:v>225.74289999999999</c:v>
                </c:pt>
                <c:pt idx="2463">
                  <c:v>225.17740000000001</c:v>
                </c:pt>
                <c:pt idx="2464">
                  <c:v>224.08709999999999</c:v>
                </c:pt>
                <c:pt idx="2465">
                  <c:v>223.44579999999999</c:v>
                </c:pt>
                <c:pt idx="2466">
                  <c:v>223.375</c:v>
                </c:pt>
                <c:pt idx="2467">
                  <c:v>223.6147</c:v>
                </c:pt>
                <c:pt idx="2468">
                  <c:v>225.2398</c:v>
                </c:pt>
                <c:pt idx="2469">
                  <c:v>225.98439999999999</c:v>
                </c:pt>
                <c:pt idx="2470">
                  <c:v>225.9965</c:v>
                </c:pt>
                <c:pt idx="2471">
                  <c:v>225.4734</c:v>
                </c:pt>
                <c:pt idx="2472">
                  <c:v>225.9453</c:v>
                </c:pt>
                <c:pt idx="2473">
                  <c:v>225.64320000000001</c:v>
                </c:pt>
                <c:pt idx="2474">
                  <c:v>226.01730000000001</c:v>
                </c:pt>
                <c:pt idx="2475">
                  <c:v>227.01339999999999</c:v>
                </c:pt>
                <c:pt idx="2476">
                  <c:v>226.6292</c:v>
                </c:pt>
                <c:pt idx="2477">
                  <c:v>225.9187</c:v>
                </c:pt>
                <c:pt idx="2478">
                  <c:v>226.21680000000001</c:v>
                </c:pt>
                <c:pt idx="2479">
                  <c:v>225.67959999999999</c:v>
                </c:pt>
                <c:pt idx="2480">
                  <c:v>224.6884</c:v>
                </c:pt>
                <c:pt idx="2481">
                  <c:v>224.6439</c:v>
                </c:pt>
                <c:pt idx="2482">
                  <c:v>225.00069999999999</c:v>
                </c:pt>
                <c:pt idx="2483">
                  <c:v>225.14850000000001</c:v>
                </c:pt>
                <c:pt idx="2484">
                  <c:v>226.2227</c:v>
                </c:pt>
                <c:pt idx="2485">
                  <c:v>226.98570000000001</c:v>
                </c:pt>
                <c:pt idx="2486">
                  <c:v>226.9708</c:v>
                </c:pt>
                <c:pt idx="2487">
                  <c:v>226.56</c:v>
                </c:pt>
                <c:pt idx="2488">
                  <c:v>227.43950000000001</c:v>
                </c:pt>
                <c:pt idx="2489">
                  <c:v>226.596</c:v>
                </c:pt>
                <c:pt idx="2490">
                  <c:v>225.7645</c:v>
                </c:pt>
                <c:pt idx="2491">
                  <c:v>224.99459999999999</c:v>
                </c:pt>
                <c:pt idx="2492">
                  <c:v>224.3946</c:v>
                </c:pt>
                <c:pt idx="2493">
                  <c:v>223.89609999999999</c:v>
                </c:pt>
                <c:pt idx="2494">
                  <c:v>225.35130000000001</c:v>
                </c:pt>
                <c:pt idx="2495">
                  <c:v>226.18350000000001</c:v>
                </c:pt>
                <c:pt idx="2496">
                  <c:v>225.60650000000001</c:v>
                </c:pt>
                <c:pt idx="2497">
                  <c:v>226.50579999999999</c:v>
                </c:pt>
                <c:pt idx="2498">
                  <c:v>227.54490000000001</c:v>
                </c:pt>
                <c:pt idx="2499">
                  <c:v>227.24289999999999</c:v>
                </c:pt>
                <c:pt idx="2500">
                  <c:v>227.89320000000001</c:v>
                </c:pt>
                <c:pt idx="2501">
                  <c:v>227.85249999999999</c:v>
                </c:pt>
                <c:pt idx="2502">
                  <c:v>226.01650000000001</c:v>
                </c:pt>
                <c:pt idx="2503">
                  <c:v>225.1542</c:v>
                </c:pt>
                <c:pt idx="2504">
                  <c:v>224.37</c:v>
                </c:pt>
                <c:pt idx="2505">
                  <c:v>224.55789999999999</c:v>
                </c:pt>
                <c:pt idx="2506">
                  <c:v>224.6317</c:v>
                </c:pt>
                <c:pt idx="2507">
                  <c:v>225.6944</c:v>
                </c:pt>
                <c:pt idx="2508">
                  <c:v>226.28360000000001</c:v>
                </c:pt>
                <c:pt idx="2509">
                  <c:v>226.4871</c:v>
                </c:pt>
                <c:pt idx="2510">
                  <c:v>227.4546</c:v>
                </c:pt>
                <c:pt idx="2511">
                  <c:v>228.1636</c:v>
                </c:pt>
                <c:pt idx="2512">
                  <c:v>226.9546</c:v>
                </c:pt>
                <c:pt idx="2513">
                  <c:v>226.73650000000001</c:v>
                </c:pt>
                <c:pt idx="2514">
                  <c:v>226.1259</c:v>
                </c:pt>
                <c:pt idx="2515">
                  <c:v>224.87639999999999</c:v>
                </c:pt>
                <c:pt idx="2516">
                  <c:v>224.9983</c:v>
                </c:pt>
                <c:pt idx="2517">
                  <c:v>226.58199999999999</c:v>
                </c:pt>
                <c:pt idx="2518">
                  <c:v>226.2698</c:v>
                </c:pt>
                <c:pt idx="2519">
                  <c:v>226.3622</c:v>
                </c:pt>
                <c:pt idx="2520">
                  <c:v>228.04079999999999</c:v>
                </c:pt>
                <c:pt idx="2521">
                  <c:v>227.98500000000001</c:v>
                </c:pt>
                <c:pt idx="2522">
                  <c:v>227.94990000000001</c:v>
                </c:pt>
                <c:pt idx="2523">
                  <c:v>228.3956</c:v>
                </c:pt>
                <c:pt idx="2524">
                  <c:v>227.4074</c:v>
                </c:pt>
                <c:pt idx="2525">
                  <c:v>225.88310000000001</c:v>
                </c:pt>
                <c:pt idx="2526">
                  <c:v>225.8811</c:v>
                </c:pt>
                <c:pt idx="2527">
                  <c:v>225.57300000000001</c:v>
                </c:pt>
                <c:pt idx="2528">
                  <c:v>225.61340000000001</c:v>
                </c:pt>
                <c:pt idx="2529">
                  <c:v>226.91130000000001</c:v>
                </c:pt>
                <c:pt idx="2530">
                  <c:v>227.80080000000001</c:v>
                </c:pt>
                <c:pt idx="2531">
                  <c:v>227.9787</c:v>
                </c:pt>
                <c:pt idx="2532">
                  <c:v>228.2208</c:v>
                </c:pt>
                <c:pt idx="2533">
                  <c:v>228.45429999999999</c:v>
                </c:pt>
                <c:pt idx="2534">
                  <c:v>227.75819999999999</c:v>
                </c:pt>
                <c:pt idx="2535">
                  <c:v>226.24299999999999</c:v>
                </c:pt>
                <c:pt idx="2536">
                  <c:v>226.0658</c:v>
                </c:pt>
                <c:pt idx="2537">
                  <c:v>225.833</c:v>
                </c:pt>
                <c:pt idx="2538">
                  <c:v>225.90289999999999</c:v>
                </c:pt>
                <c:pt idx="2539">
                  <c:v>227.33709999999999</c:v>
                </c:pt>
                <c:pt idx="2540">
                  <c:v>228.3289</c:v>
                </c:pt>
                <c:pt idx="2541">
                  <c:v>228.1858</c:v>
                </c:pt>
                <c:pt idx="2542">
                  <c:v>228.56440000000001</c:v>
                </c:pt>
                <c:pt idx="2543">
                  <c:v>228.38980000000001</c:v>
                </c:pt>
                <c:pt idx="2544">
                  <c:v>227.61779999999999</c:v>
                </c:pt>
                <c:pt idx="2545">
                  <c:v>227.00909999999999</c:v>
                </c:pt>
                <c:pt idx="2546">
                  <c:v>225.6337</c:v>
                </c:pt>
                <c:pt idx="2547">
                  <c:v>224.9504</c:v>
                </c:pt>
                <c:pt idx="2548">
                  <c:v>225.03030000000001</c:v>
                </c:pt>
                <c:pt idx="2549">
                  <c:v>226.5744</c:v>
                </c:pt>
                <c:pt idx="2550">
                  <c:v>227.55950000000001</c:v>
                </c:pt>
                <c:pt idx="2551">
                  <c:v>227.35329999999999</c:v>
                </c:pt>
                <c:pt idx="2552">
                  <c:v>227.6328</c:v>
                </c:pt>
                <c:pt idx="2553">
                  <c:v>228.58359999999999</c:v>
                </c:pt>
                <c:pt idx="2554">
                  <c:v>228.6978</c:v>
                </c:pt>
                <c:pt idx="2555">
                  <c:v>229.08189999999999</c:v>
                </c:pt>
                <c:pt idx="2556">
                  <c:v>229.56809999999999</c:v>
                </c:pt>
                <c:pt idx="2557">
                  <c:v>227.98410000000001</c:v>
                </c:pt>
                <c:pt idx="2558">
                  <c:v>226.62020000000001</c:v>
                </c:pt>
                <c:pt idx="2559">
                  <c:v>226.69730000000001</c:v>
                </c:pt>
                <c:pt idx="2560">
                  <c:v>226.9513</c:v>
                </c:pt>
                <c:pt idx="2561">
                  <c:v>227.0727</c:v>
                </c:pt>
                <c:pt idx="2562">
                  <c:v>228.31880000000001</c:v>
                </c:pt>
                <c:pt idx="2563">
                  <c:v>228.95150000000001</c:v>
                </c:pt>
                <c:pt idx="2564">
                  <c:v>228.85810000000001</c:v>
                </c:pt>
                <c:pt idx="2565">
                  <c:v>229.46</c:v>
                </c:pt>
                <c:pt idx="2566">
                  <c:v>229.30719999999999</c:v>
                </c:pt>
                <c:pt idx="2567">
                  <c:v>228.3706</c:v>
                </c:pt>
                <c:pt idx="2568">
                  <c:v>226.62039999999999</c:v>
                </c:pt>
                <c:pt idx="2569">
                  <c:v>226.61150000000001</c:v>
                </c:pt>
                <c:pt idx="2570">
                  <c:v>226.42230000000001</c:v>
                </c:pt>
                <c:pt idx="2571">
                  <c:v>227.0564</c:v>
                </c:pt>
                <c:pt idx="2572">
                  <c:v>228.24469999999999</c:v>
                </c:pt>
                <c:pt idx="2573">
                  <c:v>228.93219999999999</c:v>
                </c:pt>
                <c:pt idx="2574">
                  <c:v>229.29329999999999</c:v>
                </c:pt>
                <c:pt idx="2575">
                  <c:v>229.0736</c:v>
                </c:pt>
                <c:pt idx="2576">
                  <c:v>229.28710000000001</c:v>
                </c:pt>
                <c:pt idx="2577">
                  <c:v>227.90799999999999</c:v>
                </c:pt>
                <c:pt idx="2578">
                  <c:v>227.7098</c:v>
                </c:pt>
                <c:pt idx="2579">
                  <c:v>227.27590000000001</c:v>
                </c:pt>
                <c:pt idx="2580">
                  <c:v>227.02459999999999</c:v>
                </c:pt>
                <c:pt idx="2581">
                  <c:v>228.03639999999999</c:v>
                </c:pt>
                <c:pt idx="2582">
                  <c:v>228.87479999999999</c:v>
                </c:pt>
                <c:pt idx="2583">
                  <c:v>229.4607</c:v>
                </c:pt>
                <c:pt idx="2584">
                  <c:v>228.82579999999999</c:v>
                </c:pt>
                <c:pt idx="2585">
                  <c:v>229.7039</c:v>
                </c:pt>
                <c:pt idx="2586">
                  <c:v>230.46119999999999</c:v>
                </c:pt>
                <c:pt idx="2587">
                  <c:v>229.22540000000001</c:v>
                </c:pt>
                <c:pt idx="2588">
                  <c:v>228.5812</c:v>
                </c:pt>
                <c:pt idx="2589">
                  <c:v>228.8013</c:v>
                </c:pt>
                <c:pt idx="2590">
                  <c:v>227.8355</c:v>
                </c:pt>
                <c:pt idx="2591">
                  <c:v>227.19470000000001</c:v>
                </c:pt>
                <c:pt idx="2592">
                  <c:v>228.0104</c:v>
                </c:pt>
                <c:pt idx="2593">
                  <c:v>228.8049</c:v>
                </c:pt>
                <c:pt idx="2594">
                  <c:v>229.1097</c:v>
                </c:pt>
                <c:pt idx="2595">
                  <c:v>229.93680000000001</c:v>
                </c:pt>
                <c:pt idx="2596">
                  <c:v>230.86320000000001</c:v>
                </c:pt>
                <c:pt idx="2597">
                  <c:v>230.64789999999999</c:v>
                </c:pt>
                <c:pt idx="2598">
                  <c:v>229.37780000000001</c:v>
                </c:pt>
                <c:pt idx="2599">
                  <c:v>229.19759999999999</c:v>
                </c:pt>
                <c:pt idx="2600">
                  <c:v>228.4907</c:v>
                </c:pt>
                <c:pt idx="2601">
                  <c:v>227.59880000000001</c:v>
                </c:pt>
                <c:pt idx="2602">
                  <c:v>228.1095</c:v>
                </c:pt>
                <c:pt idx="2603">
                  <c:v>228.87360000000001</c:v>
                </c:pt>
                <c:pt idx="2604">
                  <c:v>229.12700000000001</c:v>
                </c:pt>
                <c:pt idx="2605">
                  <c:v>229.74260000000001</c:v>
                </c:pt>
                <c:pt idx="2606">
                  <c:v>230.51949999999999</c:v>
                </c:pt>
                <c:pt idx="2607">
                  <c:v>230.27119999999999</c:v>
                </c:pt>
                <c:pt idx="2608">
                  <c:v>230.0377</c:v>
                </c:pt>
                <c:pt idx="2609">
                  <c:v>229.29329999999999</c:v>
                </c:pt>
                <c:pt idx="2610">
                  <c:v>229.196</c:v>
                </c:pt>
                <c:pt idx="2611">
                  <c:v>227.6491</c:v>
                </c:pt>
                <c:pt idx="2612">
                  <c:v>227.27340000000001</c:v>
                </c:pt>
                <c:pt idx="2613">
                  <c:v>227.9408</c:v>
                </c:pt>
                <c:pt idx="2614">
                  <c:v>228.7071</c:v>
                </c:pt>
                <c:pt idx="2615">
                  <c:v>230.14089999999999</c:v>
                </c:pt>
                <c:pt idx="2616">
                  <c:v>230.62260000000001</c:v>
                </c:pt>
                <c:pt idx="2617">
                  <c:v>230.75839999999999</c:v>
                </c:pt>
                <c:pt idx="2618">
                  <c:v>230.5488</c:v>
                </c:pt>
                <c:pt idx="2619">
                  <c:v>230.62729999999999</c:v>
                </c:pt>
                <c:pt idx="2620">
                  <c:v>229.1266</c:v>
                </c:pt>
                <c:pt idx="2621">
                  <c:v>227.73480000000001</c:v>
                </c:pt>
                <c:pt idx="2622">
                  <c:v>227.80969999999999</c:v>
                </c:pt>
                <c:pt idx="2623">
                  <c:v>227.9984</c:v>
                </c:pt>
                <c:pt idx="2624">
                  <c:v>228.03659999999999</c:v>
                </c:pt>
                <c:pt idx="2625">
                  <c:v>228.73609999999999</c:v>
                </c:pt>
                <c:pt idx="2626">
                  <c:v>230.29949999999999</c:v>
                </c:pt>
                <c:pt idx="2627">
                  <c:v>230.48089999999999</c:v>
                </c:pt>
                <c:pt idx="2628">
                  <c:v>231.1541</c:v>
                </c:pt>
                <c:pt idx="2629">
                  <c:v>230.97640000000001</c:v>
                </c:pt>
                <c:pt idx="2630">
                  <c:v>230.2184</c:v>
                </c:pt>
                <c:pt idx="2631">
                  <c:v>228.9246</c:v>
                </c:pt>
                <c:pt idx="2632">
                  <c:v>228.16200000000001</c:v>
                </c:pt>
                <c:pt idx="2633">
                  <c:v>228.1455</c:v>
                </c:pt>
                <c:pt idx="2634">
                  <c:v>229.14490000000001</c:v>
                </c:pt>
                <c:pt idx="2635">
                  <c:v>229.22149999999999</c:v>
                </c:pt>
                <c:pt idx="2636">
                  <c:v>230.31780000000001</c:v>
                </c:pt>
                <c:pt idx="2637">
                  <c:v>230.94489999999999</c:v>
                </c:pt>
                <c:pt idx="2638">
                  <c:v>232.2501</c:v>
                </c:pt>
                <c:pt idx="2639">
                  <c:v>232.5137</c:v>
                </c:pt>
                <c:pt idx="2640">
                  <c:v>231.5487</c:v>
                </c:pt>
                <c:pt idx="2641">
                  <c:v>230.03309999999999</c:v>
                </c:pt>
                <c:pt idx="2642">
                  <c:v>229.678</c:v>
                </c:pt>
                <c:pt idx="2643">
                  <c:v>228.8229</c:v>
                </c:pt>
                <c:pt idx="2644">
                  <c:v>229.4666</c:v>
                </c:pt>
                <c:pt idx="2645">
                  <c:v>230.55529999999999</c:v>
                </c:pt>
                <c:pt idx="2646">
                  <c:v>230.5556</c:v>
                </c:pt>
                <c:pt idx="2647">
                  <c:v>231.54429999999999</c:v>
                </c:pt>
                <c:pt idx="2648">
                  <c:v>232.33240000000001</c:v>
                </c:pt>
                <c:pt idx="2649">
                  <c:v>232.05799999999999</c:v>
                </c:pt>
                <c:pt idx="2650">
                  <c:v>231.19</c:v>
                </c:pt>
                <c:pt idx="2651">
                  <c:v>230.20160000000001</c:v>
                </c:pt>
                <c:pt idx="2652">
                  <c:v>228.94749999999999</c:v>
                </c:pt>
                <c:pt idx="2653">
                  <c:v>228.6644</c:v>
                </c:pt>
                <c:pt idx="2654">
                  <c:v>228.922</c:v>
                </c:pt>
                <c:pt idx="2655">
                  <c:v>230.31010000000001</c:v>
                </c:pt>
                <c:pt idx="2656">
                  <c:v>230.47300000000001</c:v>
                </c:pt>
                <c:pt idx="2657">
                  <c:v>230.7841</c:v>
                </c:pt>
                <c:pt idx="2658">
                  <c:v>231.9545</c:v>
                </c:pt>
                <c:pt idx="2659">
                  <c:v>233.0421</c:v>
                </c:pt>
                <c:pt idx="2660">
                  <c:v>232.75749999999999</c:v>
                </c:pt>
                <c:pt idx="2661">
                  <c:v>231.5153</c:v>
                </c:pt>
                <c:pt idx="2662">
                  <c:v>230.61</c:v>
                </c:pt>
                <c:pt idx="2663">
                  <c:v>229.6969</c:v>
                </c:pt>
                <c:pt idx="2664">
                  <c:v>229.04169999999999</c:v>
                </c:pt>
                <c:pt idx="2665">
                  <c:v>228.99969999999999</c:v>
                </c:pt>
                <c:pt idx="2666">
                  <c:v>230.27029999999999</c:v>
                </c:pt>
                <c:pt idx="2667">
                  <c:v>230.77440000000001</c:v>
                </c:pt>
                <c:pt idx="2668">
                  <c:v>231.88509999999999</c:v>
                </c:pt>
                <c:pt idx="2669">
                  <c:v>232.71360000000001</c:v>
                </c:pt>
                <c:pt idx="2670">
                  <c:v>232.2148</c:v>
                </c:pt>
                <c:pt idx="2671">
                  <c:v>232.4392</c:v>
                </c:pt>
                <c:pt idx="2672">
                  <c:v>231.13300000000001</c:v>
                </c:pt>
                <c:pt idx="2673">
                  <c:v>230.8964</c:v>
                </c:pt>
                <c:pt idx="2674">
                  <c:v>230.46690000000001</c:v>
                </c:pt>
                <c:pt idx="2675">
                  <c:v>229.65479999999999</c:v>
                </c:pt>
                <c:pt idx="2676">
                  <c:v>229.209</c:v>
                </c:pt>
                <c:pt idx="2677">
                  <c:v>229.81299999999999</c:v>
                </c:pt>
                <c:pt idx="2678">
                  <c:v>231.1388</c:v>
                </c:pt>
                <c:pt idx="2679">
                  <c:v>231.73349999999999</c:v>
                </c:pt>
                <c:pt idx="2680">
                  <c:v>232.59139999999999</c:v>
                </c:pt>
                <c:pt idx="2681">
                  <c:v>232.06399999999999</c:v>
                </c:pt>
                <c:pt idx="2682">
                  <c:v>232.51439999999999</c:v>
                </c:pt>
                <c:pt idx="2683">
                  <c:v>232.05940000000001</c:v>
                </c:pt>
                <c:pt idx="2684">
                  <c:v>230.46629999999999</c:v>
                </c:pt>
                <c:pt idx="2685">
                  <c:v>229.74100000000001</c:v>
                </c:pt>
                <c:pt idx="2686">
                  <c:v>229.8801</c:v>
                </c:pt>
                <c:pt idx="2687">
                  <c:v>230.21190000000001</c:v>
                </c:pt>
                <c:pt idx="2688">
                  <c:v>230.8296</c:v>
                </c:pt>
                <c:pt idx="2689">
                  <c:v>231.9607</c:v>
                </c:pt>
                <c:pt idx="2690">
                  <c:v>232.0564</c:v>
                </c:pt>
                <c:pt idx="2691">
                  <c:v>232.84469999999999</c:v>
                </c:pt>
                <c:pt idx="2692">
                  <c:v>232.86359999999999</c:v>
                </c:pt>
                <c:pt idx="2693">
                  <c:v>232.4751</c:v>
                </c:pt>
                <c:pt idx="2694">
                  <c:v>231.40260000000001</c:v>
                </c:pt>
                <c:pt idx="2695">
                  <c:v>231.1917</c:v>
                </c:pt>
                <c:pt idx="2696">
                  <c:v>230.6473</c:v>
                </c:pt>
                <c:pt idx="2697">
                  <c:v>230.3441</c:v>
                </c:pt>
                <c:pt idx="2698">
                  <c:v>230.7167</c:v>
                </c:pt>
                <c:pt idx="2699">
                  <c:v>232.0077</c:v>
                </c:pt>
                <c:pt idx="2700">
                  <c:v>232.85830000000001</c:v>
                </c:pt>
                <c:pt idx="2701">
                  <c:v>232.96369999999999</c:v>
                </c:pt>
                <c:pt idx="2702">
                  <c:v>232.9736</c:v>
                </c:pt>
                <c:pt idx="2703">
                  <c:v>232.5283</c:v>
                </c:pt>
                <c:pt idx="2704">
                  <c:v>231.73939999999999</c:v>
                </c:pt>
                <c:pt idx="2705">
                  <c:v>230.37719999999999</c:v>
                </c:pt>
                <c:pt idx="2706">
                  <c:v>230.22489999999999</c:v>
                </c:pt>
                <c:pt idx="2707">
                  <c:v>229.95849999999999</c:v>
                </c:pt>
                <c:pt idx="2708">
                  <c:v>230.1454</c:v>
                </c:pt>
                <c:pt idx="2709">
                  <c:v>231.71680000000001</c:v>
                </c:pt>
                <c:pt idx="2710">
                  <c:v>233.0086</c:v>
                </c:pt>
                <c:pt idx="2711">
                  <c:v>232.49420000000001</c:v>
                </c:pt>
                <c:pt idx="2712">
                  <c:v>232.90360000000001</c:v>
                </c:pt>
                <c:pt idx="2713">
                  <c:v>232.98910000000001</c:v>
                </c:pt>
                <c:pt idx="2714">
                  <c:v>232.17769999999999</c:v>
                </c:pt>
                <c:pt idx="2715">
                  <c:v>231.52619999999999</c:v>
                </c:pt>
                <c:pt idx="2716">
                  <c:v>230.53280000000001</c:v>
                </c:pt>
                <c:pt idx="2717">
                  <c:v>230.28700000000001</c:v>
                </c:pt>
                <c:pt idx="2718">
                  <c:v>230.22049999999999</c:v>
                </c:pt>
                <c:pt idx="2719">
                  <c:v>231.3047</c:v>
                </c:pt>
                <c:pt idx="2720">
                  <c:v>232.7944</c:v>
                </c:pt>
                <c:pt idx="2721">
                  <c:v>232.6891</c:v>
                </c:pt>
                <c:pt idx="2722">
                  <c:v>232.8828</c:v>
                </c:pt>
                <c:pt idx="2723">
                  <c:v>233.62639999999999</c:v>
                </c:pt>
                <c:pt idx="2724">
                  <c:v>233.62639999999999</c:v>
                </c:pt>
                <c:pt idx="2725">
                  <c:v>233.29499999999999</c:v>
                </c:pt>
                <c:pt idx="2726">
                  <c:v>232.08860000000001</c:v>
                </c:pt>
                <c:pt idx="2727">
                  <c:v>230.351</c:v>
                </c:pt>
                <c:pt idx="2728">
                  <c:v>230.00739999999999</c:v>
                </c:pt>
                <c:pt idx="2729">
                  <c:v>230.51</c:v>
                </c:pt>
                <c:pt idx="2730">
                  <c:v>231.61580000000001</c:v>
                </c:pt>
                <c:pt idx="2731">
                  <c:v>232.00020000000001</c:v>
                </c:pt>
                <c:pt idx="2732">
                  <c:v>231.99459999999999</c:v>
                </c:pt>
                <c:pt idx="2733">
                  <c:v>233.2944</c:v>
                </c:pt>
                <c:pt idx="2734">
                  <c:v>234.20429999999999</c:v>
                </c:pt>
                <c:pt idx="2735">
                  <c:v>233.0087</c:v>
                </c:pt>
                <c:pt idx="2736">
                  <c:v>233.1549</c:v>
                </c:pt>
                <c:pt idx="2737">
                  <c:v>232.39019999999999</c:v>
                </c:pt>
                <c:pt idx="2738">
                  <c:v>230.61429999999999</c:v>
                </c:pt>
                <c:pt idx="2739">
                  <c:v>230.79320000000001</c:v>
                </c:pt>
                <c:pt idx="2740">
                  <c:v>231.77539999999999</c:v>
                </c:pt>
                <c:pt idx="2741">
                  <c:v>231.99889999999999</c:v>
                </c:pt>
                <c:pt idx="2742">
                  <c:v>232.59639999999999</c:v>
                </c:pt>
                <c:pt idx="2743">
                  <c:v>233.83699999999999</c:v>
                </c:pt>
                <c:pt idx="2744">
                  <c:v>234.55940000000001</c:v>
                </c:pt>
                <c:pt idx="2745">
                  <c:v>233.55410000000001</c:v>
                </c:pt>
                <c:pt idx="2746">
                  <c:v>232.911</c:v>
                </c:pt>
                <c:pt idx="2747">
                  <c:v>232.15260000000001</c:v>
                </c:pt>
                <c:pt idx="2748">
                  <c:v>230.67949999999999</c:v>
                </c:pt>
                <c:pt idx="2749">
                  <c:v>231.08189999999999</c:v>
                </c:pt>
                <c:pt idx="2750">
                  <c:v>232.7209</c:v>
                </c:pt>
                <c:pt idx="2751">
                  <c:v>232.45439999999999</c:v>
                </c:pt>
                <c:pt idx="2752">
                  <c:v>233.3466</c:v>
                </c:pt>
                <c:pt idx="2753">
                  <c:v>234.1557</c:v>
                </c:pt>
                <c:pt idx="2754">
                  <c:v>234.14060000000001</c:v>
                </c:pt>
                <c:pt idx="2755">
                  <c:v>234.1944</c:v>
                </c:pt>
                <c:pt idx="2756">
                  <c:v>233.8579</c:v>
                </c:pt>
                <c:pt idx="2757">
                  <c:v>232.76609999999999</c:v>
                </c:pt>
                <c:pt idx="2758">
                  <c:v>231.3852</c:v>
                </c:pt>
                <c:pt idx="2759">
                  <c:v>231.16720000000001</c:v>
                </c:pt>
                <c:pt idx="2760">
                  <c:v>231.8048</c:v>
                </c:pt>
                <c:pt idx="2761">
                  <c:v>232.56460000000001</c:v>
                </c:pt>
                <c:pt idx="2762">
                  <c:v>233.84739999999999</c:v>
                </c:pt>
                <c:pt idx="2763">
                  <c:v>234.24350000000001</c:v>
                </c:pt>
                <c:pt idx="2764">
                  <c:v>234.19200000000001</c:v>
                </c:pt>
                <c:pt idx="2765">
                  <c:v>233.53120000000001</c:v>
                </c:pt>
                <c:pt idx="2766">
                  <c:v>233.81059999999999</c:v>
                </c:pt>
                <c:pt idx="2767">
                  <c:v>233.85400000000001</c:v>
                </c:pt>
                <c:pt idx="2768">
                  <c:v>232.4785</c:v>
                </c:pt>
                <c:pt idx="2769">
                  <c:v>232.37860000000001</c:v>
                </c:pt>
                <c:pt idx="2770">
                  <c:v>232.93260000000001</c:v>
                </c:pt>
                <c:pt idx="2771">
                  <c:v>233.1944</c:v>
                </c:pt>
                <c:pt idx="2772">
                  <c:v>234.0727</c:v>
                </c:pt>
                <c:pt idx="2773">
                  <c:v>234.72020000000001</c:v>
                </c:pt>
                <c:pt idx="2774">
                  <c:v>234.59829999999999</c:v>
                </c:pt>
                <c:pt idx="2775">
                  <c:v>234.14779999999999</c:v>
                </c:pt>
                <c:pt idx="2776">
                  <c:v>234.45140000000001</c:v>
                </c:pt>
                <c:pt idx="2777">
                  <c:v>233.46209999999999</c:v>
                </c:pt>
                <c:pt idx="2778">
                  <c:v>232.67490000000001</c:v>
                </c:pt>
                <c:pt idx="2779">
                  <c:v>232.34460000000001</c:v>
                </c:pt>
                <c:pt idx="2780">
                  <c:v>232.2286</c:v>
                </c:pt>
                <c:pt idx="2781">
                  <c:v>232.3605</c:v>
                </c:pt>
                <c:pt idx="2782">
                  <c:v>233.84309999999999</c:v>
                </c:pt>
                <c:pt idx="2783">
                  <c:v>234.5129</c:v>
                </c:pt>
                <c:pt idx="2784">
                  <c:v>235.3228</c:v>
                </c:pt>
                <c:pt idx="2785">
                  <c:v>235.43450000000001</c:v>
                </c:pt>
                <c:pt idx="2786">
                  <c:v>235.1413</c:v>
                </c:pt>
                <c:pt idx="2787">
                  <c:v>233.1542</c:v>
                </c:pt>
                <c:pt idx="2788">
                  <c:v>233.0882</c:v>
                </c:pt>
                <c:pt idx="2789">
                  <c:v>233.08609999999999</c:v>
                </c:pt>
                <c:pt idx="2790">
                  <c:v>232.88220000000001</c:v>
                </c:pt>
                <c:pt idx="2791">
                  <c:v>233.41669999999999</c:v>
                </c:pt>
                <c:pt idx="2792">
                  <c:v>234.48699999999999</c:v>
                </c:pt>
                <c:pt idx="2793">
                  <c:v>234.37280000000001</c:v>
                </c:pt>
                <c:pt idx="2794">
                  <c:v>235.5352</c:v>
                </c:pt>
                <c:pt idx="2795">
                  <c:v>236.06110000000001</c:v>
                </c:pt>
                <c:pt idx="2796">
                  <c:v>234.8296</c:v>
                </c:pt>
                <c:pt idx="2797">
                  <c:v>233.6781</c:v>
                </c:pt>
                <c:pt idx="2798">
                  <c:v>233.39599999999999</c:v>
                </c:pt>
                <c:pt idx="2799">
                  <c:v>232.6712</c:v>
                </c:pt>
                <c:pt idx="2800">
                  <c:v>232.7963</c:v>
                </c:pt>
                <c:pt idx="2801">
                  <c:v>233.95169999999999</c:v>
                </c:pt>
                <c:pt idx="2802">
                  <c:v>234.45189999999999</c:v>
                </c:pt>
                <c:pt idx="2803">
                  <c:v>234.69120000000001</c:v>
                </c:pt>
                <c:pt idx="2804">
                  <c:v>235.79580000000001</c:v>
                </c:pt>
                <c:pt idx="2805">
                  <c:v>235.90729999999999</c:v>
                </c:pt>
                <c:pt idx="2806">
                  <c:v>235.32990000000001</c:v>
                </c:pt>
                <c:pt idx="2807">
                  <c:v>234.75489999999999</c:v>
                </c:pt>
                <c:pt idx="2808">
                  <c:v>233.34639999999999</c:v>
                </c:pt>
                <c:pt idx="2809">
                  <c:v>232.23670000000001</c:v>
                </c:pt>
                <c:pt idx="2810">
                  <c:v>233.6396</c:v>
                </c:pt>
                <c:pt idx="2811">
                  <c:v>234.5873</c:v>
                </c:pt>
                <c:pt idx="2812">
                  <c:v>234.60919999999999</c:v>
                </c:pt>
                <c:pt idx="2813">
                  <c:v>235.62180000000001</c:v>
                </c:pt>
                <c:pt idx="2814">
                  <c:v>236.35849999999999</c:v>
                </c:pt>
                <c:pt idx="2815">
                  <c:v>235.85599999999999</c:v>
                </c:pt>
                <c:pt idx="2816">
                  <c:v>235.5419</c:v>
                </c:pt>
                <c:pt idx="2817">
                  <c:v>234.5463</c:v>
                </c:pt>
                <c:pt idx="2818">
                  <c:v>232.92740000000001</c:v>
                </c:pt>
                <c:pt idx="2819">
                  <c:v>232.5864</c:v>
                </c:pt>
                <c:pt idx="2820">
                  <c:v>233.61340000000001</c:v>
                </c:pt>
                <c:pt idx="2821">
                  <c:v>234.49189999999999</c:v>
                </c:pt>
                <c:pt idx="2822">
                  <c:v>234.94900000000001</c:v>
                </c:pt>
                <c:pt idx="2823">
                  <c:v>236.4889</c:v>
                </c:pt>
                <c:pt idx="2824">
                  <c:v>236.60509999999999</c:v>
                </c:pt>
                <c:pt idx="2825">
                  <c:v>235.7492</c:v>
                </c:pt>
                <c:pt idx="2826">
                  <c:v>235.90539999999999</c:v>
                </c:pt>
                <c:pt idx="2827">
                  <c:v>235.22989999999999</c:v>
                </c:pt>
                <c:pt idx="2828">
                  <c:v>233.8218</c:v>
                </c:pt>
                <c:pt idx="2829">
                  <c:v>233.84039999999999</c:v>
                </c:pt>
                <c:pt idx="2830">
                  <c:v>234.41909999999999</c:v>
                </c:pt>
                <c:pt idx="2831">
                  <c:v>234.33189999999999</c:v>
                </c:pt>
                <c:pt idx="2832">
                  <c:v>235.18450000000001</c:v>
                </c:pt>
                <c:pt idx="2833">
                  <c:v>235.99199999999999</c:v>
                </c:pt>
                <c:pt idx="2834">
                  <c:v>236.13310000000001</c:v>
                </c:pt>
                <c:pt idx="2835">
                  <c:v>236.64949999999999</c:v>
                </c:pt>
                <c:pt idx="2836">
                  <c:v>236.7371</c:v>
                </c:pt>
                <c:pt idx="2837">
                  <c:v>235.49100000000001</c:v>
                </c:pt>
                <c:pt idx="2838">
                  <c:v>233.8212</c:v>
                </c:pt>
                <c:pt idx="2839">
                  <c:v>233.3476</c:v>
                </c:pt>
                <c:pt idx="2840">
                  <c:v>233.41480000000001</c:v>
                </c:pt>
                <c:pt idx="2841">
                  <c:v>233.9091</c:v>
                </c:pt>
                <c:pt idx="2842">
                  <c:v>234.52850000000001</c:v>
                </c:pt>
                <c:pt idx="2843">
                  <c:v>235.74010000000001</c:v>
                </c:pt>
                <c:pt idx="2844">
                  <c:v>236.02170000000001</c:v>
                </c:pt>
                <c:pt idx="2845">
                  <c:v>236.89879999999999</c:v>
                </c:pt>
                <c:pt idx="2846">
                  <c:v>237.4906</c:v>
                </c:pt>
                <c:pt idx="2847">
                  <c:v>236.79329999999999</c:v>
                </c:pt>
                <c:pt idx="2848">
                  <c:v>235.19450000000001</c:v>
                </c:pt>
                <c:pt idx="2849">
                  <c:v>234.56200000000001</c:v>
                </c:pt>
                <c:pt idx="2850">
                  <c:v>233.636</c:v>
                </c:pt>
                <c:pt idx="2851">
                  <c:v>233.76089999999999</c:v>
                </c:pt>
                <c:pt idx="2852">
                  <c:v>234.8252</c:v>
                </c:pt>
                <c:pt idx="2853">
                  <c:v>235.62049999999999</c:v>
                </c:pt>
                <c:pt idx="2854">
                  <c:v>236.2243</c:v>
                </c:pt>
                <c:pt idx="2855">
                  <c:v>237.21379999999999</c:v>
                </c:pt>
                <c:pt idx="2856">
                  <c:v>237.7921</c:v>
                </c:pt>
                <c:pt idx="2857">
                  <c:v>236.84889999999999</c:v>
                </c:pt>
                <c:pt idx="2858">
                  <c:v>236.12620000000001</c:v>
                </c:pt>
                <c:pt idx="2859">
                  <c:v>234.8775</c:v>
                </c:pt>
                <c:pt idx="2860">
                  <c:v>234.1463</c:v>
                </c:pt>
                <c:pt idx="2861">
                  <c:v>234.5231</c:v>
                </c:pt>
                <c:pt idx="2862">
                  <c:v>235.80840000000001</c:v>
                </c:pt>
                <c:pt idx="2863">
                  <c:v>235.864</c:v>
                </c:pt>
                <c:pt idx="2864">
                  <c:v>235.93180000000001</c:v>
                </c:pt>
                <c:pt idx="2865">
                  <c:v>237.1823</c:v>
                </c:pt>
                <c:pt idx="2866">
                  <c:v>237.5137</c:v>
                </c:pt>
                <c:pt idx="2867">
                  <c:v>236.9376</c:v>
                </c:pt>
                <c:pt idx="2868">
                  <c:v>236.59270000000001</c:v>
                </c:pt>
                <c:pt idx="2869">
                  <c:v>235.40479999999999</c:v>
                </c:pt>
                <c:pt idx="2870">
                  <c:v>233.89080000000001</c:v>
                </c:pt>
                <c:pt idx="2871">
                  <c:v>234.56460000000001</c:v>
                </c:pt>
                <c:pt idx="2872">
                  <c:v>235.86930000000001</c:v>
                </c:pt>
                <c:pt idx="2873">
                  <c:v>236.0111</c:v>
                </c:pt>
                <c:pt idx="2874">
                  <c:v>237.51230000000001</c:v>
                </c:pt>
                <c:pt idx="2875">
                  <c:v>238.3365</c:v>
                </c:pt>
                <c:pt idx="2876">
                  <c:v>237.20179999999999</c:v>
                </c:pt>
                <c:pt idx="2877">
                  <c:v>236.5949</c:v>
                </c:pt>
                <c:pt idx="2878">
                  <c:v>235.1446</c:v>
                </c:pt>
                <c:pt idx="2879">
                  <c:v>233.18119999999999</c:v>
                </c:pt>
                <c:pt idx="2880">
                  <c:v>231.1859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82-45EF-A68D-6D4C4B4CAA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8491759"/>
        <c:axId val="548468047"/>
      </c:lineChart>
      <c:lineChart>
        <c:grouping val="standard"/>
        <c:varyColors val="0"/>
        <c:ser>
          <c:idx val="1"/>
          <c:order val="1"/>
          <c:tx>
            <c:strRef>
              <c:f>'Test 5'!$C$1</c:f>
              <c:strCache>
                <c:ptCount val="1"/>
                <c:pt idx="0">
                  <c:v>Plug Vel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'Test 5'!$A$2:$A$2882</c:f>
              <c:numCache>
                <c:formatCode>h:mm:ss</c:formatCode>
                <c:ptCount val="2881"/>
                <c:pt idx="0">
                  <c:v>0.62013888888888891</c:v>
                </c:pt>
                <c:pt idx="1">
                  <c:v>0.62015046296296295</c:v>
                </c:pt>
                <c:pt idx="2">
                  <c:v>0.62016203703703698</c:v>
                </c:pt>
                <c:pt idx="3">
                  <c:v>0.62017361111111113</c:v>
                </c:pt>
                <c:pt idx="4">
                  <c:v>0.62018518518518517</c:v>
                </c:pt>
                <c:pt idx="5">
                  <c:v>0.62019675925925932</c:v>
                </c:pt>
                <c:pt idx="6">
                  <c:v>0.62020833333333336</c:v>
                </c:pt>
                <c:pt idx="7">
                  <c:v>0.6202199074074074</c:v>
                </c:pt>
                <c:pt idx="8">
                  <c:v>0.62023148148148144</c:v>
                </c:pt>
                <c:pt idx="9">
                  <c:v>0.62024305555555559</c:v>
                </c:pt>
                <c:pt idx="10">
                  <c:v>0.62025462962962963</c:v>
                </c:pt>
                <c:pt idx="11">
                  <c:v>0.62026620370370367</c:v>
                </c:pt>
                <c:pt idx="12">
                  <c:v>0.62027777777777782</c:v>
                </c:pt>
                <c:pt idx="13">
                  <c:v>0.62028935185185186</c:v>
                </c:pt>
                <c:pt idx="14">
                  <c:v>0.62030092592592589</c:v>
                </c:pt>
                <c:pt idx="15">
                  <c:v>0.62031249999999993</c:v>
                </c:pt>
                <c:pt idx="16">
                  <c:v>0.62032407407407408</c:v>
                </c:pt>
                <c:pt idx="17">
                  <c:v>0.62033564814814812</c:v>
                </c:pt>
                <c:pt idx="18">
                  <c:v>0.62034722222222227</c:v>
                </c:pt>
                <c:pt idx="19">
                  <c:v>0.62035879629629631</c:v>
                </c:pt>
                <c:pt idx="20">
                  <c:v>0.62037037037037035</c:v>
                </c:pt>
                <c:pt idx="21">
                  <c:v>0.62038194444444439</c:v>
                </c:pt>
                <c:pt idx="22">
                  <c:v>0.62039351851851854</c:v>
                </c:pt>
                <c:pt idx="23">
                  <c:v>0.62040509259259258</c:v>
                </c:pt>
                <c:pt idx="24">
                  <c:v>0.62041666666666673</c:v>
                </c:pt>
                <c:pt idx="25">
                  <c:v>0.62042824074074077</c:v>
                </c:pt>
                <c:pt idx="26">
                  <c:v>0.62043981481481481</c:v>
                </c:pt>
                <c:pt idx="27">
                  <c:v>0.62045138888888884</c:v>
                </c:pt>
                <c:pt idx="28">
                  <c:v>0.62046296296296299</c:v>
                </c:pt>
                <c:pt idx="29">
                  <c:v>0.62047453703703703</c:v>
                </c:pt>
                <c:pt idx="30">
                  <c:v>0.62048611111111118</c:v>
                </c:pt>
                <c:pt idx="31">
                  <c:v>0.62049768518518522</c:v>
                </c:pt>
                <c:pt idx="32">
                  <c:v>0.62050925925925926</c:v>
                </c:pt>
                <c:pt idx="33">
                  <c:v>0.6205208333333333</c:v>
                </c:pt>
                <c:pt idx="34">
                  <c:v>0.62053240740740734</c:v>
                </c:pt>
                <c:pt idx="35">
                  <c:v>0.62054398148148149</c:v>
                </c:pt>
                <c:pt idx="36">
                  <c:v>0.62055555555555553</c:v>
                </c:pt>
                <c:pt idx="37">
                  <c:v>0.62056712962962968</c:v>
                </c:pt>
                <c:pt idx="38">
                  <c:v>0.62057870370370372</c:v>
                </c:pt>
                <c:pt idx="39">
                  <c:v>0.62059027777777775</c:v>
                </c:pt>
                <c:pt idx="40">
                  <c:v>0.62060185185185179</c:v>
                </c:pt>
                <c:pt idx="41">
                  <c:v>0.62061342592592594</c:v>
                </c:pt>
                <c:pt idx="42">
                  <c:v>0.62062499999999998</c:v>
                </c:pt>
                <c:pt idx="43">
                  <c:v>0.62063657407407413</c:v>
                </c:pt>
                <c:pt idx="44">
                  <c:v>0.62064814814814817</c:v>
                </c:pt>
                <c:pt idx="45">
                  <c:v>0.62065972222222221</c:v>
                </c:pt>
                <c:pt idx="46">
                  <c:v>0.62067129629629625</c:v>
                </c:pt>
                <c:pt idx="47">
                  <c:v>0.6206828703703704</c:v>
                </c:pt>
                <c:pt idx="48">
                  <c:v>0.62069444444444444</c:v>
                </c:pt>
                <c:pt idx="49">
                  <c:v>0.62070601851851859</c:v>
                </c:pt>
                <c:pt idx="50">
                  <c:v>0.62071759259259263</c:v>
                </c:pt>
                <c:pt idx="51">
                  <c:v>0.62072916666666667</c:v>
                </c:pt>
                <c:pt idx="52">
                  <c:v>0.6207407407407407</c:v>
                </c:pt>
                <c:pt idx="53">
                  <c:v>0.62075231481481474</c:v>
                </c:pt>
                <c:pt idx="54">
                  <c:v>0.62076388888888889</c:v>
                </c:pt>
                <c:pt idx="55">
                  <c:v>0.62077546296296293</c:v>
                </c:pt>
                <c:pt idx="56">
                  <c:v>0.62078703703703708</c:v>
                </c:pt>
                <c:pt idx="57">
                  <c:v>0.62079861111111112</c:v>
                </c:pt>
                <c:pt idx="58">
                  <c:v>0.62081018518518516</c:v>
                </c:pt>
                <c:pt idx="59">
                  <c:v>0.6208217592592592</c:v>
                </c:pt>
                <c:pt idx="60">
                  <c:v>0.62083333333333335</c:v>
                </c:pt>
                <c:pt idx="61">
                  <c:v>0.62084490740740739</c:v>
                </c:pt>
                <c:pt idx="62">
                  <c:v>0.62085648148148154</c:v>
                </c:pt>
                <c:pt idx="63">
                  <c:v>0.62086805555555558</c:v>
                </c:pt>
                <c:pt idx="64">
                  <c:v>0.62087962962962961</c:v>
                </c:pt>
                <c:pt idx="65">
                  <c:v>0.62089120370370365</c:v>
                </c:pt>
                <c:pt idx="66">
                  <c:v>0.6209027777777778</c:v>
                </c:pt>
                <c:pt idx="67">
                  <c:v>0.62091435185185184</c:v>
                </c:pt>
                <c:pt idx="68">
                  <c:v>0.62092592592592599</c:v>
                </c:pt>
                <c:pt idx="69">
                  <c:v>0.62093750000000003</c:v>
                </c:pt>
                <c:pt idx="70">
                  <c:v>0.62094907407407407</c:v>
                </c:pt>
                <c:pt idx="71">
                  <c:v>0.62096064814814811</c:v>
                </c:pt>
                <c:pt idx="72">
                  <c:v>0.62097222222222226</c:v>
                </c:pt>
                <c:pt idx="73">
                  <c:v>0.6209837962962963</c:v>
                </c:pt>
                <c:pt idx="74">
                  <c:v>0.62099537037037034</c:v>
                </c:pt>
                <c:pt idx="75">
                  <c:v>0.62100694444444449</c:v>
                </c:pt>
                <c:pt idx="76">
                  <c:v>0.62101851851851853</c:v>
                </c:pt>
                <c:pt idx="77">
                  <c:v>0.62103009259259256</c:v>
                </c:pt>
                <c:pt idx="78">
                  <c:v>0.6210416666666666</c:v>
                </c:pt>
                <c:pt idx="79">
                  <c:v>0.62105324074074075</c:v>
                </c:pt>
                <c:pt idx="80">
                  <c:v>0.62106481481481479</c:v>
                </c:pt>
                <c:pt idx="81">
                  <c:v>0.62107638888888894</c:v>
                </c:pt>
                <c:pt idx="82">
                  <c:v>0.62108796296296298</c:v>
                </c:pt>
                <c:pt idx="83">
                  <c:v>0.62109953703703702</c:v>
                </c:pt>
                <c:pt idx="84">
                  <c:v>0.62111111111111106</c:v>
                </c:pt>
                <c:pt idx="85">
                  <c:v>0.62112268518518521</c:v>
                </c:pt>
                <c:pt idx="86">
                  <c:v>0.62113425925925925</c:v>
                </c:pt>
                <c:pt idx="87">
                  <c:v>0.6211458333333334</c:v>
                </c:pt>
                <c:pt idx="88">
                  <c:v>0.62115740740740744</c:v>
                </c:pt>
                <c:pt idx="89">
                  <c:v>0.62116898148148147</c:v>
                </c:pt>
                <c:pt idx="90">
                  <c:v>0.62118055555555551</c:v>
                </c:pt>
                <c:pt idx="91">
                  <c:v>0.62119212962962966</c:v>
                </c:pt>
                <c:pt idx="92">
                  <c:v>0.6212037037037037</c:v>
                </c:pt>
                <c:pt idx="93">
                  <c:v>0.62121527777777774</c:v>
                </c:pt>
                <c:pt idx="94">
                  <c:v>0.62122685185185189</c:v>
                </c:pt>
                <c:pt idx="95">
                  <c:v>0.62123842592592593</c:v>
                </c:pt>
                <c:pt idx="96">
                  <c:v>0.62124999999999997</c:v>
                </c:pt>
                <c:pt idx="97">
                  <c:v>0.62126157407407401</c:v>
                </c:pt>
                <c:pt idx="98">
                  <c:v>0.62127314814814816</c:v>
                </c:pt>
                <c:pt idx="99">
                  <c:v>0.6212847222222222</c:v>
                </c:pt>
                <c:pt idx="100">
                  <c:v>0.62129629629629635</c:v>
                </c:pt>
                <c:pt idx="101">
                  <c:v>0.62130787037037039</c:v>
                </c:pt>
                <c:pt idx="102">
                  <c:v>0.62131944444444442</c:v>
                </c:pt>
                <c:pt idx="103">
                  <c:v>0.62133101851851846</c:v>
                </c:pt>
                <c:pt idx="104">
                  <c:v>0.62134259259259261</c:v>
                </c:pt>
                <c:pt idx="105">
                  <c:v>0.62135416666666665</c:v>
                </c:pt>
                <c:pt idx="106">
                  <c:v>0.6213657407407408</c:v>
                </c:pt>
                <c:pt idx="107">
                  <c:v>0.62137731481481484</c:v>
                </c:pt>
                <c:pt idx="108">
                  <c:v>0.62138888888888888</c:v>
                </c:pt>
                <c:pt idx="109">
                  <c:v>0.62140046296296292</c:v>
                </c:pt>
                <c:pt idx="110">
                  <c:v>0.62141203703703707</c:v>
                </c:pt>
                <c:pt idx="111">
                  <c:v>0.62142361111111111</c:v>
                </c:pt>
                <c:pt idx="112">
                  <c:v>0.62143518518518526</c:v>
                </c:pt>
                <c:pt idx="113">
                  <c:v>0.6214467592592593</c:v>
                </c:pt>
                <c:pt idx="114">
                  <c:v>0.62145833333333333</c:v>
                </c:pt>
                <c:pt idx="115">
                  <c:v>0.62146990740740737</c:v>
                </c:pt>
                <c:pt idx="116">
                  <c:v>0.62148148148148141</c:v>
                </c:pt>
                <c:pt idx="117">
                  <c:v>0.62149305555555556</c:v>
                </c:pt>
                <c:pt idx="118">
                  <c:v>0.6215046296296296</c:v>
                </c:pt>
                <c:pt idx="119">
                  <c:v>0.62151620370370375</c:v>
                </c:pt>
                <c:pt idx="120">
                  <c:v>0.62152777777777779</c:v>
                </c:pt>
                <c:pt idx="121">
                  <c:v>0.62153935185185183</c:v>
                </c:pt>
                <c:pt idx="122">
                  <c:v>0.62155092592592587</c:v>
                </c:pt>
                <c:pt idx="123">
                  <c:v>0.62156250000000002</c:v>
                </c:pt>
                <c:pt idx="124">
                  <c:v>0.62157407407407406</c:v>
                </c:pt>
                <c:pt idx="125">
                  <c:v>0.62158564814814821</c:v>
                </c:pt>
                <c:pt idx="126">
                  <c:v>0.62159722222222225</c:v>
                </c:pt>
                <c:pt idx="127">
                  <c:v>0.62160879629629628</c:v>
                </c:pt>
                <c:pt idx="128">
                  <c:v>0.62162037037037032</c:v>
                </c:pt>
                <c:pt idx="129">
                  <c:v>0.62163194444444447</c:v>
                </c:pt>
                <c:pt idx="130">
                  <c:v>0.62164351851851851</c:v>
                </c:pt>
                <c:pt idx="131">
                  <c:v>0.62165509259259266</c:v>
                </c:pt>
                <c:pt idx="132">
                  <c:v>0.6216666666666667</c:v>
                </c:pt>
                <c:pt idx="133">
                  <c:v>0.62167824074074074</c:v>
                </c:pt>
                <c:pt idx="134">
                  <c:v>0.62168981481481478</c:v>
                </c:pt>
                <c:pt idx="135">
                  <c:v>0.62170138888888882</c:v>
                </c:pt>
                <c:pt idx="136">
                  <c:v>0.62171296296296297</c:v>
                </c:pt>
                <c:pt idx="137">
                  <c:v>0.62172453703703701</c:v>
                </c:pt>
                <c:pt idx="138">
                  <c:v>0.62173611111111116</c:v>
                </c:pt>
                <c:pt idx="139">
                  <c:v>0.62174768518518519</c:v>
                </c:pt>
                <c:pt idx="140">
                  <c:v>0.62175925925925923</c:v>
                </c:pt>
                <c:pt idx="141">
                  <c:v>0.62177083333333327</c:v>
                </c:pt>
                <c:pt idx="142">
                  <c:v>0.62178240740740742</c:v>
                </c:pt>
                <c:pt idx="143">
                  <c:v>0.62179398148148146</c:v>
                </c:pt>
                <c:pt idx="144">
                  <c:v>0.62180555555555561</c:v>
                </c:pt>
                <c:pt idx="145">
                  <c:v>0.62181712962962965</c:v>
                </c:pt>
                <c:pt idx="146">
                  <c:v>0.62182870370370369</c:v>
                </c:pt>
                <c:pt idx="147">
                  <c:v>0.62184027777777773</c:v>
                </c:pt>
                <c:pt idx="148">
                  <c:v>0.62185185185185188</c:v>
                </c:pt>
                <c:pt idx="149">
                  <c:v>0.62186342592592592</c:v>
                </c:pt>
                <c:pt idx="150">
                  <c:v>0.62187500000000007</c:v>
                </c:pt>
                <c:pt idx="151">
                  <c:v>0.62188657407407411</c:v>
                </c:pt>
                <c:pt idx="152">
                  <c:v>0.62189814814814814</c:v>
                </c:pt>
                <c:pt idx="153">
                  <c:v>0.62190972222222218</c:v>
                </c:pt>
                <c:pt idx="154">
                  <c:v>0.62192129629629633</c:v>
                </c:pt>
                <c:pt idx="155">
                  <c:v>0.62193287037037037</c:v>
                </c:pt>
                <c:pt idx="156">
                  <c:v>0.62194444444444441</c:v>
                </c:pt>
                <c:pt idx="157">
                  <c:v>0.62195601851851856</c:v>
                </c:pt>
                <c:pt idx="158">
                  <c:v>0.6219675925925926</c:v>
                </c:pt>
                <c:pt idx="159">
                  <c:v>0.62197916666666664</c:v>
                </c:pt>
                <c:pt idx="160">
                  <c:v>0.62199074074074068</c:v>
                </c:pt>
                <c:pt idx="161">
                  <c:v>0.62200231481481483</c:v>
                </c:pt>
                <c:pt idx="162">
                  <c:v>0.62201388888888887</c:v>
                </c:pt>
                <c:pt idx="163">
                  <c:v>0.62202546296296302</c:v>
                </c:pt>
                <c:pt idx="164">
                  <c:v>0.62203703703703705</c:v>
                </c:pt>
                <c:pt idx="165">
                  <c:v>0.62204861111111109</c:v>
                </c:pt>
                <c:pt idx="166">
                  <c:v>0.62206018518518513</c:v>
                </c:pt>
                <c:pt idx="167">
                  <c:v>0.62207175925925928</c:v>
                </c:pt>
                <c:pt idx="168">
                  <c:v>0.62208333333333332</c:v>
                </c:pt>
                <c:pt idx="169">
                  <c:v>0.62209490740740747</c:v>
                </c:pt>
                <c:pt idx="170">
                  <c:v>0.62210648148148151</c:v>
                </c:pt>
                <c:pt idx="171">
                  <c:v>0.62211805555555555</c:v>
                </c:pt>
                <c:pt idx="172">
                  <c:v>0.62212962962962959</c:v>
                </c:pt>
                <c:pt idx="173">
                  <c:v>0.62214120370370374</c:v>
                </c:pt>
                <c:pt idx="174">
                  <c:v>0.62215277777777778</c:v>
                </c:pt>
                <c:pt idx="175">
                  <c:v>0.62216435185185182</c:v>
                </c:pt>
                <c:pt idx="176">
                  <c:v>0.62217592592592597</c:v>
                </c:pt>
                <c:pt idx="177">
                  <c:v>0.6221875</c:v>
                </c:pt>
                <c:pt idx="178">
                  <c:v>0.62219907407407404</c:v>
                </c:pt>
                <c:pt idx="179">
                  <c:v>0.62221064814814808</c:v>
                </c:pt>
                <c:pt idx="180">
                  <c:v>0.62222222222222223</c:v>
                </c:pt>
                <c:pt idx="181">
                  <c:v>0.62223379629629627</c:v>
                </c:pt>
                <c:pt idx="182">
                  <c:v>0.62224537037037042</c:v>
                </c:pt>
                <c:pt idx="183">
                  <c:v>0.62225694444444446</c:v>
                </c:pt>
                <c:pt idx="184">
                  <c:v>0.6222685185185185</c:v>
                </c:pt>
                <c:pt idx="185">
                  <c:v>0.62228009259259254</c:v>
                </c:pt>
                <c:pt idx="186">
                  <c:v>0.62229166666666669</c:v>
                </c:pt>
                <c:pt idx="187">
                  <c:v>0.62230324074074073</c:v>
                </c:pt>
                <c:pt idx="188">
                  <c:v>0.62231481481481488</c:v>
                </c:pt>
                <c:pt idx="189">
                  <c:v>0.62232638888888892</c:v>
                </c:pt>
                <c:pt idx="190">
                  <c:v>0.62233796296296295</c:v>
                </c:pt>
                <c:pt idx="191">
                  <c:v>0.62234953703703699</c:v>
                </c:pt>
                <c:pt idx="192">
                  <c:v>0.62236111111111114</c:v>
                </c:pt>
                <c:pt idx="193">
                  <c:v>0.62237268518518518</c:v>
                </c:pt>
                <c:pt idx="194">
                  <c:v>0.62238425925925933</c:v>
                </c:pt>
                <c:pt idx="195">
                  <c:v>0.62239583333333337</c:v>
                </c:pt>
                <c:pt idx="196">
                  <c:v>0.62240740740740741</c:v>
                </c:pt>
                <c:pt idx="197">
                  <c:v>0.62241898148148145</c:v>
                </c:pt>
                <c:pt idx="198">
                  <c:v>0.62243055555555549</c:v>
                </c:pt>
                <c:pt idx="199">
                  <c:v>0.62244212962962964</c:v>
                </c:pt>
                <c:pt idx="200">
                  <c:v>0.62245370370370368</c:v>
                </c:pt>
                <c:pt idx="201">
                  <c:v>0.62246527777777783</c:v>
                </c:pt>
                <c:pt idx="202">
                  <c:v>0.62247685185185186</c:v>
                </c:pt>
                <c:pt idx="203">
                  <c:v>0.6224884259259259</c:v>
                </c:pt>
                <c:pt idx="204">
                  <c:v>0.62249999999999994</c:v>
                </c:pt>
                <c:pt idx="205">
                  <c:v>0.62251157407407409</c:v>
                </c:pt>
                <c:pt idx="206">
                  <c:v>0.62252314814814813</c:v>
                </c:pt>
                <c:pt idx="207">
                  <c:v>0.62253472222222228</c:v>
                </c:pt>
                <c:pt idx="208">
                  <c:v>0.62254629629629632</c:v>
                </c:pt>
                <c:pt idx="209">
                  <c:v>0.62255787037037036</c:v>
                </c:pt>
                <c:pt idx="210">
                  <c:v>0.6225694444444444</c:v>
                </c:pt>
                <c:pt idx="211">
                  <c:v>0.62258101851851855</c:v>
                </c:pt>
                <c:pt idx="212">
                  <c:v>0.62259259259259259</c:v>
                </c:pt>
                <c:pt idx="213">
                  <c:v>0.62260416666666674</c:v>
                </c:pt>
                <c:pt idx="214">
                  <c:v>0.62261574074074078</c:v>
                </c:pt>
                <c:pt idx="215">
                  <c:v>0.62262731481481481</c:v>
                </c:pt>
                <c:pt idx="216">
                  <c:v>0.62263888888888885</c:v>
                </c:pt>
                <c:pt idx="217">
                  <c:v>0.62265046296296289</c:v>
                </c:pt>
                <c:pt idx="218">
                  <c:v>0.62266203703703704</c:v>
                </c:pt>
                <c:pt idx="219">
                  <c:v>0.62267361111111108</c:v>
                </c:pt>
                <c:pt idx="220">
                  <c:v>0.62268518518518523</c:v>
                </c:pt>
                <c:pt idx="221">
                  <c:v>0.62269675925925927</c:v>
                </c:pt>
                <c:pt idx="222">
                  <c:v>0.62270833333333331</c:v>
                </c:pt>
                <c:pt idx="223">
                  <c:v>0.62271990740740735</c:v>
                </c:pt>
                <c:pt idx="224">
                  <c:v>0.6227314814814815</c:v>
                </c:pt>
                <c:pt idx="225">
                  <c:v>0.62274305555555554</c:v>
                </c:pt>
                <c:pt idx="226">
                  <c:v>0.62275462962962969</c:v>
                </c:pt>
                <c:pt idx="227">
                  <c:v>0.62276620370370372</c:v>
                </c:pt>
                <c:pt idx="228">
                  <c:v>0.62277777777777776</c:v>
                </c:pt>
                <c:pt idx="229">
                  <c:v>0.6227893518518518</c:v>
                </c:pt>
                <c:pt idx="230">
                  <c:v>0.62280092592592595</c:v>
                </c:pt>
                <c:pt idx="231">
                  <c:v>0.62281249999999999</c:v>
                </c:pt>
                <c:pt idx="232">
                  <c:v>0.62282407407407414</c:v>
                </c:pt>
                <c:pt idx="233">
                  <c:v>0.62283564814814818</c:v>
                </c:pt>
                <c:pt idx="234">
                  <c:v>0.62284722222222222</c:v>
                </c:pt>
                <c:pt idx="235">
                  <c:v>0.62285879629629626</c:v>
                </c:pt>
                <c:pt idx="236">
                  <c:v>0.6228703703703703</c:v>
                </c:pt>
                <c:pt idx="237">
                  <c:v>0.62288194444444445</c:v>
                </c:pt>
                <c:pt idx="238">
                  <c:v>0.62289351851851849</c:v>
                </c:pt>
                <c:pt idx="239">
                  <c:v>0.62290509259259264</c:v>
                </c:pt>
                <c:pt idx="240">
                  <c:v>0.62291666666666667</c:v>
                </c:pt>
                <c:pt idx="241">
                  <c:v>0.62292824074074071</c:v>
                </c:pt>
                <c:pt idx="242">
                  <c:v>0.62293981481481475</c:v>
                </c:pt>
                <c:pt idx="243">
                  <c:v>0.6229513888888889</c:v>
                </c:pt>
                <c:pt idx="244">
                  <c:v>0.62296296296296294</c:v>
                </c:pt>
                <c:pt idx="245">
                  <c:v>0.62297453703703709</c:v>
                </c:pt>
                <c:pt idx="246">
                  <c:v>0.62298611111111113</c:v>
                </c:pt>
                <c:pt idx="247">
                  <c:v>0.62299768518518517</c:v>
                </c:pt>
                <c:pt idx="248">
                  <c:v>0.62300925925925921</c:v>
                </c:pt>
                <c:pt idx="249">
                  <c:v>0.62302083333333336</c:v>
                </c:pt>
                <c:pt idx="250">
                  <c:v>0.6230324074074074</c:v>
                </c:pt>
                <c:pt idx="251">
                  <c:v>0.62304398148148155</c:v>
                </c:pt>
                <c:pt idx="252">
                  <c:v>0.62305555555555558</c:v>
                </c:pt>
                <c:pt idx="253">
                  <c:v>0.62306712962962962</c:v>
                </c:pt>
                <c:pt idx="254">
                  <c:v>0.62307870370370366</c:v>
                </c:pt>
                <c:pt idx="255">
                  <c:v>0.62309027777777781</c:v>
                </c:pt>
                <c:pt idx="256">
                  <c:v>0.62310185185185185</c:v>
                </c:pt>
                <c:pt idx="257">
                  <c:v>0.62311342592592589</c:v>
                </c:pt>
                <c:pt idx="258">
                  <c:v>0.62312500000000004</c:v>
                </c:pt>
                <c:pt idx="259">
                  <c:v>0.62313657407407408</c:v>
                </c:pt>
                <c:pt idx="260">
                  <c:v>0.62314814814814812</c:v>
                </c:pt>
                <c:pt idx="261">
                  <c:v>0.62315972222222216</c:v>
                </c:pt>
                <c:pt idx="262">
                  <c:v>0.62317129629629631</c:v>
                </c:pt>
                <c:pt idx="263">
                  <c:v>0.62318287037037035</c:v>
                </c:pt>
                <c:pt idx="264">
                  <c:v>0.6231944444444445</c:v>
                </c:pt>
                <c:pt idx="265">
                  <c:v>0.62320601851851853</c:v>
                </c:pt>
                <c:pt idx="266">
                  <c:v>0.62321759259259257</c:v>
                </c:pt>
                <c:pt idx="267">
                  <c:v>0.62322916666666661</c:v>
                </c:pt>
                <c:pt idx="268">
                  <c:v>0.62324074074074076</c:v>
                </c:pt>
                <c:pt idx="269">
                  <c:v>0.6232523148148148</c:v>
                </c:pt>
                <c:pt idx="270">
                  <c:v>0.62326388888888895</c:v>
                </c:pt>
                <c:pt idx="271">
                  <c:v>0.62327546296296299</c:v>
                </c:pt>
                <c:pt idx="272">
                  <c:v>0.62328703703703703</c:v>
                </c:pt>
                <c:pt idx="273">
                  <c:v>0.62329861111111107</c:v>
                </c:pt>
                <c:pt idx="274">
                  <c:v>0.62331018518518522</c:v>
                </c:pt>
                <c:pt idx="275">
                  <c:v>0.62332175925925926</c:v>
                </c:pt>
                <c:pt idx="276">
                  <c:v>0.62333333333333341</c:v>
                </c:pt>
                <c:pt idx="277">
                  <c:v>0.62334490740740744</c:v>
                </c:pt>
                <c:pt idx="278">
                  <c:v>0.62335648148148148</c:v>
                </c:pt>
                <c:pt idx="279">
                  <c:v>0.62336805555555552</c:v>
                </c:pt>
                <c:pt idx="280">
                  <c:v>0.62337962962962956</c:v>
                </c:pt>
                <c:pt idx="281">
                  <c:v>0.62339120370370371</c:v>
                </c:pt>
                <c:pt idx="282">
                  <c:v>0.62340277777777775</c:v>
                </c:pt>
                <c:pt idx="283">
                  <c:v>0.6234143518518519</c:v>
                </c:pt>
                <c:pt idx="284">
                  <c:v>0.62342592592592594</c:v>
                </c:pt>
                <c:pt idx="285">
                  <c:v>0.62343749999999998</c:v>
                </c:pt>
                <c:pt idx="286">
                  <c:v>0.62344907407407402</c:v>
                </c:pt>
                <c:pt idx="287">
                  <c:v>0.62346064814814817</c:v>
                </c:pt>
                <c:pt idx="288">
                  <c:v>0.62347222222222221</c:v>
                </c:pt>
                <c:pt idx="289">
                  <c:v>0.62348379629629636</c:v>
                </c:pt>
                <c:pt idx="290">
                  <c:v>0.62349537037037039</c:v>
                </c:pt>
                <c:pt idx="291">
                  <c:v>0.62350694444444443</c:v>
                </c:pt>
                <c:pt idx="292">
                  <c:v>0.62351851851851847</c:v>
                </c:pt>
                <c:pt idx="293">
                  <c:v>0.62353009259259262</c:v>
                </c:pt>
                <c:pt idx="294">
                  <c:v>0.62354166666666666</c:v>
                </c:pt>
                <c:pt idx="295">
                  <c:v>0.62355324074074081</c:v>
                </c:pt>
                <c:pt idx="296">
                  <c:v>0.62356481481481485</c:v>
                </c:pt>
                <c:pt idx="297">
                  <c:v>0.62357638888888889</c:v>
                </c:pt>
                <c:pt idx="298">
                  <c:v>0.62358796296296293</c:v>
                </c:pt>
                <c:pt idx="299">
                  <c:v>0.62359953703703697</c:v>
                </c:pt>
                <c:pt idx="300">
                  <c:v>0.62361111111111112</c:v>
                </c:pt>
                <c:pt idx="301">
                  <c:v>0.62362268518518515</c:v>
                </c:pt>
                <c:pt idx="302">
                  <c:v>0.6236342592592593</c:v>
                </c:pt>
                <c:pt idx="303">
                  <c:v>0.62364583333333334</c:v>
                </c:pt>
                <c:pt idx="304">
                  <c:v>0.62365740740740738</c:v>
                </c:pt>
                <c:pt idx="305">
                  <c:v>0.62366898148148142</c:v>
                </c:pt>
                <c:pt idx="306">
                  <c:v>0.62368055555555557</c:v>
                </c:pt>
                <c:pt idx="307">
                  <c:v>0.62369212962962961</c:v>
                </c:pt>
                <c:pt idx="308">
                  <c:v>0.62370370370370376</c:v>
                </c:pt>
                <c:pt idx="309">
                  <c:v>0.6237152777777778</c:v>
                </c:pt>
                <c:pt idx="310">
                  <c:v>0.62372685185185184</c:v>
                </c:pt>
                <c:pt idx="311">
                  <c:v>0.62373842592592588</c:v>
                </c:pt>
                <c:pt idx="312">
                  <c:v>0.62375000000000003</c:v>
                </c:pt>
                <c:pt idx="313">
                  <c:v>0.62376157407407407</c:v>
                </c:pt>
                <c:pt idx="314">
                  <c:v>0.62377314814814822</c:v>
                </c:pt>
                <c:pt idx="315">
                  <c:v>0.62378472222222225</c:v>
                </c:pt>
                <c:pt idx="316">
                  <c:v>0.62379629629629629</c:v>
                </c:pt>
                <c:pt idx="317">
                  <c:v>0.62380787037037033</c:v>
                </c:pt>
                <c:pt idx="318">
                  <c:v>0.62381944444444437</c:v>
                </c:pt>
                <c:pt idx="319">
                  <c:v>0.62383101851851852</c:v>
                </c:pt>
                <c:pt idx="320">
                  <c:v>0.62384259259259256</c:v>
                </c:pt>
                <c:pt idx="321">
                  <c:v>0.62385416666666671</c:v>
                </c:pt>
                <c:pt idx="322">
                  <c:v>0.62386574074074075</c:v>
                </c:pt>
                <c:pt idx="323">
                  <c:v>0.62387731481481479</c:v>
                </c:pt>
                <c:pt idx="324">
                  <c:v>0.62388888888888883</c:v>
                </c:pt>
                <c:pt idx="325">
                  <c:v>0.62390046296296298</c:v>
                </c:pt>
                <c:pt idx="326">
                  <c:v>0.62391203703703701</c:v>
                </c:pt>
                <c:pt idx="327">
                  <c:v>0.62392361111111116</c:v>
                </c:pt>
                <c:pt idx="328">
                  <c:v>0.6239351851851852</c:v>
                </c:pt>
                <c:pt idx="329">
                  <c:v>0.62394675925925924</c:v>
                </c:pt>
                <c:pt idx="330">
                  <c:v>0.62395833333333328</c:v>
                </c:pt>
                <c:pt idx="331">
                  <c:v>0.62396990740740743</c:v>
                </c:pt>
                <c:pt idx="332">
                  <c:v>0.62398148148148147</c:v>
                </c:pt>
                <c:pt idx="333">
                  <c:v>0.62399305555555562</c:v>
                </c:pt>
                <c:pt idx="334">
                  <c:v>0.62400462962962966</c:v>
                </c:pt>
                <c:pt idx="335">
                  <c:v>0.6240162037037037</c:v>
                </c:pt>
                <c:pt idx="336">
                  <c:v>0.62402777777777774</c:v>
                </c:pt>
                <c:pt idx="337">
                  <c:v>0.62403935185185189</c:v>
                </c:pt>
                <c:pt idx="338">
                  <c:v>0.62405092592592593</c:v>
                </c:pt>
                <c:pt idx="339">
                  <c:v>0.62406249999999996</c:v>
                </c:pt>
                <c:pt idx="340">
                  <c:v>0.62407407407407411</c:v>
                </c:pt>
                <c:pt idx="341">
                  <c:v>0.62408564814814815</c:v>
                </c:pt>
                <c:pt idx="342">
                  <c:v>0.62409722222222219</c:v>
                </c:pt>
                <c:pt idx="343">
                  <c:v>0.62410879629629623</c:v>
                </c:pt>
                <c:pt idx="344">
                  <c:v>0.62412037037037038</c:v>
                </c:pt>
                <c:pt idx="345">
                  <c:v>0.62413194444444442</c:v>
                </c:pt>
                <c:pt idx="346">
                  <c:v>0.62414351851851857</c:v>
                </c:pt>
                <c:pt idx="347">
                  <c:v>0.62415509259259261</c:v>
                </c:pt>
                <c:pt idx="348">
                  <c:v>0.62416666666666665</c:v>
                </c:pt>
                <c:pt idx="349">
                  <c:v>0.62417824074074069</c:v>
                </c:pt>
                <c:pt idx="350">
                  <c:v>0.62418981481481484</c:v>
                </c:pt>
                <c:pt idx="351">
                  <c:v>0.62420138888888888</c:v>
                </c:pt>
                <c:pt idx="352">
                  <c:v>0.62421296296296302</c:v>
                </c:pt>
                <c:pt idx="353">
                  <c:v>0.62422453703703706</c:v>
                </c:pt>
                <c:pt idx="354">
                  <c:v>0.6242361111111111</c:v>
                </c:pt>
                <c:pt idx="355">
                  <c:v>0.62424768518518514</c:v>
                </c:pt>
                <c:pt idx="356">
                  <c:v>0.62425925925925929</c:v>
                </c:pt>
                <c:pt idx="357">
                  <c:v>0.62427083333333333</c:v>
                </c:pt>
                <c:pt idx="358">
                  <c:v>0.62428240740740748</c:v>
                </c:pt>
                <c:pt idx="359">
                  <c:v>0.62429398148148152</c:v>
                </c:pt>
                <c:pt idx="360">
                  <c:v>0.62430555555555556</c:v>
                </c:pt>
                <c:pt idx="361">
                  <c:v>0.6243171296296296</c:v>
                </c:pt>
                <c:pt idx="362">
                  <c:v>0.62432870370370364</c:v>
                </c:pt>
                <c:pt idx="363">
                  <c:v>0.62434027777777779</c:v>
                </c:pt>
                <c:pt idx="364">
                  <c:v>0.62435185185185182</c:v>
                </c:pt>
                <c:pt idx="365">
                  <c:v>0.62436342592592597</c:v>
                </c:pt>
                <c:pt idx="366">
                  <c:v>0.62437500000000001</c:v>
                </c:pt>
                <c:pt idx="367">
                  <c:v>0.62438657407407405</c:v>
                </c:pt>
                <c:pt idx="368">
                  <c:v>0.62439814814814809</c:v>
                </c:pt>
                <c:pt idx="369">
                  <c:v>0.62440972222222224</c:v>
                </c:pt>
                <c:pt idx="370">
                  <c:v>0.62442129629629628</c:v>
                </c:pt>
                <c:pt idx="371">
                  <c:v>0.62443287037037043</c:v>
                </c:pt>
                <c:pt idx="372">
                  <c:v>0.62444444444444447</c:v>
                </c:pt>
                <c:pt idx="373">
                  <c:v>0.62445601851851851</c:v>
                </c:pt>
                <c:pt idx="374">
                  <c:v>0.62446759259259255</c:v>
                </c:pt>
                <c:pt idx="375">
                  <c:v>0.6244791666666667</c:v>
                </c:pt>
                <c:pt idx="376">
                  <c:v>0.62449074074074074</c:v>
                </c:pt>
                <c:pt idx="377">
                  <c:v>0.62450231481481489</c:v>
                </c:pt>
                <c:pt idx="378">
                  <c:v>0.62451388888888892</c:v>
                </c:pt>
                <c:pt idx="379">
                  <c:v>0.62452546296296296</c:v>
                </c:pt>
                <c:pt idx="380">
                  <c:v>0.624537037037037</c:v>
                </c:pt>
                <c:pt idx="381">
                  <c:v>0.62454861111111104</c:v>
                </c:pt>
                <c:pt idx="382">
                  <c:v>0.62456018518518519</c:v>
                </c:pt>
                <c:pt idx="383">
                  <c:v>0.62457175925925923</c:v>
                </c:pt>
                <c:pt idx="384">
                  <c:v>0.62458333333333338</c:v>
                </c:pt>
                <c:pt idx="385">
                  <c:v>0.62459490740740742</c:v>
                </c:pt>
                <c:pt idx="386">
                  <c:v>0.62460648148148146</c:v>
                </c:pt>
                <c:pt idx="387">
                  <c:v>0.6246180555555555</c:v>
                </c:pt>
                <c:pt idx="388">
                  <c:v>0.62462962962962965</c:v>
                </c:pt>
                <c:pt idx="389">
                  <c:v>0.62464120370370368</c:v>
                </c:pt>
                <c:pt idx="390">
                  <c:v>0.62465277777777783</c:v>
                </c:pt>
                <c:pt idx="391">
                  <c:v>0.62466435185185187</c:v>
                </c:pt>
                <c:pt idx="392">
                  <c:v>0.62467592592592591</c:v>
                </c:pt>
                <c:pt idx="393">
                  <c:v>0.62468749999999995</c:v>
                </c:pt>
                <c:pt idx="394">
                  <c:v>0.6246990740740741</c:v>
                </c:pt>
                <c:pt idx="395">
                  <c:v>0.62471064814814814</c:v>
                </c:pt>
                <c:pt idx="396">
                  <c:v>0.62472222222222229</c:v>
                </c:pt>
                <c:pt idx="397">
                  <c:v>0.62473379629629633</c:v>
                </c:pt>
                <c:pt idx="398">
                  <c:v>0.62474537037037037</c:v>
                </c:pt>
                <c:pt idx="399">
                  <c:v>0.62475694444444441</c:v>
                </c:pt>
                <c:pt idx="400">
                  <c:v>0.62476851851851845</c:v>
                </c:pt>
                <c:pt idx="401">
                  <c:v>0.6247800925925926</c:v>
                </c:pt>
                <c:pt idx="402">
                  <c:v>0.62479166666666663</c:v>
                </c:pt>
                <c:pt idx="403">
                  <c:v>0.62480324074074078</c:v>
                </c:pt>
                <c:pt idx="404">
                  <c:v>0.62481481481481482</c:v>
                </c:pt>
                <c:pt idx="405">
                  <c:v>0.62482638888888886</c:v>
                </c:pt>
                <c:pt idx="406">
                  <c:v>0.6248379629629629</c:v>
                </c:pt>
                <c:pt idx="407">
                  <c:v>0.62484953703703705</c:v>
                </c:pt>
                <c:pt idx="408">
                  <c:v>0.62486111111111109</c:v>
                </c:pt>
                <c:pt idx="409">
                  <c:v>0.62487268518518524</c:v>
                </c:pt>
                <c:pt idx="410">
                  <c:v>0.62488425925925928</c:v>
                </c:pt>
                <c:pt idx="411">
                  <c:v>0.62489583333333332</c:v>
                </c:pt>
                <c:pt idx="412">
                  <c:v>0.62490740740740736</c:v>
                </c:pt>
                <c:pt idx="413">
                  <c:v>0.62491898148148151</c:v>
                </c:pt>
                <c:pt idx="414">
                  <c:v>0.62493055555555554</c:v>
                </c:pt>
                <c:pt idx="415">
                  <c:v>0.62494212962962969</c:v>
                </c:pt>
                <c:pt idx="416">
                  <c:v>0.62495370370370373</c:v>
                </c:pt>
                <c:pt idx="417">
                  <c:v>0.62496527777777777</c:v>
                </c:pt>
                <c:pt idx="418">
                  <c:v>0.62497685185185181</c:v>
                </c:pt>
                <c:pt idx="419">
                  <c:v>0.62498842592592596</c:v>
                </c:pt>
                <c:pt idx="420">
                  <c:v>0.625</c:v>
                </c:pt>
                <c:pt idx="421">
                  <c:v>0.62501157407407404</c:v>
                </c:pt>
                <c:pt idx="422">
                  <c:v>0.62502314814814819</c:v>
                </c:pt>
                <c:pt idx="423">
                  <c:v>0.62503472222222223</c:v>
                </c:pt>
                <c:pt idx="424">
                  <c:v>0.62504629629629627</c:v>
                </c:pt>
                <c:pt idx="425">
                  <c:v>0.62505787037037031</c:v>
                </c:pt>
                <c:pt idx="426">
                  <c:v>0.62506944444444446</c:v>
                </c:pt>
                <c:pt idx="427">
                  <c:v>0.62508101851851849</c:v>
                </c:pt>
                <c:pt idx="428">
                  <c:v>0.62509259259259264</c:v>
                </c:pt>
                <c:pt idx="429">
                  <c:v>0.62510416666666668</c:v>
                </c:pt>
                <c:pt idx="430">
                  <c:v>0.62511574074074072</c:v>
                </c:pt>
                <c:pt idx="431">
                  <c:v>0.62512731481481476</c:v>
                </c:pt>
                <c:pt idx="432">
                  <c:v>0.62513888888888891</c:v>
                </c:pt>
                <c:pt idx="433">
                  <c:v>0.62515046296296295</c:v>
                </c:pt>
                <c:pt idx="434">
                  <c:v>0.6251620370370371</c:v>
                </c:pt>
                <c:pt idx="435">
                  <c:v>0.62517361111111114</c:v>
                </c:pt>
                <c:pt idx="436">
                  <c:v>0.62518518518518518</c:v>
                </c:pt>
                <c:pt idx="437">
                  <c:v>0.62519675925925922</c:v>
                </c:pt>
                <c:pt idx="438">
                  <c:v>0.62520833333333337</c:v>
                </c:pt>
                <c:pt idx="439">
                  <c:v>0.6252199074074074</c:v>
                </c:pt>
                <c:pt idx="440">
                  <c:v>0.62523148148148155</c:v>
                </c:pt>
                <c:pt idx="441">
                  <c:v>0.62524305555555559</c:v>
                </c:pt>
                <c:pt idx="442">
                  <c:v>0.62525462962962963</c:v>
                </c:pt>
                <c:pt idx="443">
                  <c:v>0.62526620370370367</c:v>
                </c:pt>
                <c:pt idx="444">
                  <c:v>0.62527777777777771</c:v>
                </c:pt>
                <c:pt idx="445">
                  <c:v>0.62528935185185186</c:v>
                </c:pt>
                <c:pt idx="446">
                  <c:v>0.6253009259259259</c:v>
                </c:pt>
                <c:pt idx="447">
                  <c:v>0.62531250000000005</c:v>
                </c:pt>
                <c:pt idx="448">
                  <c:v>0.62532407407407409</c:v>
                </c:pt>
                <c:pt idx="449">
                  <c:v>0.62533564814814813</c:v>
                </c:pt>
                <c:pt idx="450">
                  <c:v>0.62534722222222217</c:v>
                </c:pt>
                <c:pt idx="451">
                  <c:v>0.62535879629629632</c:v>
                </c:pt>
                <c:pt idx="452">
                  <c:v>0.62537037037037035</c:v>
                </c:pt>
                <c:pt idx="453">
                  <c:v>0.6253819444444445</c:v>
                </c:pt>
                <c:pt idx="454">
                  <c:v>0.62539351851851854</c:v>
                </c:pt>
                <c:pt idx="455">
                  <c:v>0.62540509259259258</c:v>
                </c:pt>
                <c:pt idx="456">
                  <c:v>0.62541666666666662</c:v>
                </c:pt>
                <c:pt idx="457">
                  <c:v>0.62542824074074077</c:v>
                </c:pt>
                <c:pt idx="458">
                  <c:v>0.62543981481481481</c:v>
                </c:pt>
                <c:pt idx="459">
                  <c:v>0.62545138888888896</c:v>
                </c:pt>
                <c:pt idx="460">
                  <c:v>0.625462962962963</c:v>
                </c:pt>
                <c:pt idx="461">
                  <c:v>0.62547453703703704</c:v>
                </c:pt>
                <c:pt idx="462">
                  <c:v>0.62548611111111108</c:v>
                </c:pt>
                <c:pt idx="463">
                  <c:v>0.62549768518518511</c:v>
                </c:pt>
                <c:pt idx="464">
                  <c:v>0.62550925925925926</c:v>
                </c:pt>
                <c:pt idx="465">
                  <c:v>0.6255208333333333</c:v>
                </c:pt>
                <c:pt idx="466">
                  <c:v>0.62553240740740745</c:v>
                </c:pt>
                <c:pt idx="467">
                  <c:v>0.62554398148148149</c:v>
                </c:pt>
                <c:pt idx="468">
                  <c:v>0.62555555555555553</c:v>
                </c:pt>
                <c:pt idx="469">
                  <c:v>0.62556712962962957</c:v>
                </c:pt>
                <c:pt idx="470">
                  <c:v>0.62557870370370372</c:v>
                </c:pt>
                <c:pt idx="471">
                  <c:v>0.62559027777777776</c:v>
                </c:pt>
                <c:pt idx="472">
                  <c:v>0.62560185185185191</c:v>
                </c:pt>
                <c:pt idx="473">
                  <c:v>0.62561342592592595</c:v>
                </c:pt>
                <c:pt idx="474">
                  <c:v>0.62562499999999999</c:v>
                </c:pt>
                <c:pt idx="475">
                  <c:v>0.62563657407407403</c:v>
                </c:pt>
                <c:pt idx="476">
                  <c:v>0.62564814814814818</c:v>
                </c:pt>
                <c:pt idx="477">
                  <c:v>0.62565972222222221</c:v>
                </c:pt>
                <c:pt idx="478">
                  <c:v>0.62567129629629636</c:v>
                </c:pt>
                <c:pt idx="479">
                  <c:v>0.6256828703703704</c:v>
                </c:pt>
                <c:pt idx="480">
                  <c:v>0.62569444444444444</c:v>
                </c:pt>
                <c:pt idx="481">
                  <c:v>0.62570601851851848</c:v>
                </c:pt>
                <c:pt idx="482">
                  <c:v>0.62571759259259252</c:v>
                </c:pt>
                <c:pt idx="483">
                  <c:v>0.62572916666666667</c:v>
                </c:pt>
                <c:pt idx="484">
                  <c:v>0.62574074074074071</c:v>
                </c:pt>
                <c:pt idx="485">
                  <c:v>0.62575231481481486</c:v>
                </c:pt>
                <c:pt idx="486">
                  <c:v>0.6257638888888889</c:v>
                </c:pt>
                <c:pt idx="487">
                  <c:v>0.62577546296296294</c:v>
                </c:pt>
                <c:pt idx="488">
                  <c:v>0.62578703703703698</c:v>
                </c:pt>
                <c:pt idx="489">
                  <c:v>0.62579861111111112</c:v>
                </c:pt>
                <c:pt idx="490">
                  <c:v>0.62581018518518516</c:v>
                </c:pt>
                <c:pt idx="491">
                  <c:v>0.62582175925925931</c:v>
                </c:pt>
                <c:pt idx="492">
                  <c:v>0.62583333333333335</c:v>
                </c:pt>
                <c:pt idx="493">
                  <c:v>0.62584490740740739</c:v>
                </c:pt>
                <c:pt idx="494">
                  <c:v>0.62585648148148143</c:v>
                </c:pt>
                <c:pt idx="495">
                  <c:v>0.62586805555555558</c:v>
                </c:pt>
                <c:pt idx="496">
                  <c:v>0.62587962962962962</c:v>
                </c:pt>
                <c:pt idx="497">
                  <c:v>0.62589120370370377</c:v>
                </c:pt>
                <c:pt idx="498">
                  <c:v>0.62590277777777781</c:v>
                </c:pt>
                <c:pt idx="499">
                  <c:v>0.62591435185185185</c:v>
                </c:pt>
                <c:pt idx="500">
                  <c:v>0.62592592592592589</c:v>
                </c:pt>
                <c:pt idx="501">
                  <c:v>0.62593750000000004</c:v>
                </c:pt>
                <c:pt idx="502">
                  <c:v>0.62594907407407407</c:v>
                </c:pt>
                <c:pt idx="503">
                  <c:v>0.62596064814814811</c:v>
                </c:pt>
                <c:pt idx="504">
                  <c:v>0.62597222222222226</c:v>
                </c:pt>
                <c:pt idx="505">
                  <c:v>0.6259837962962963</c:v>
                </c:pt>
                <c:pt idx="506">
                  <c:v>0.62599537037037034</c:v>
                </c:pt>
                <c:pt idx="507">
                  <c:v>0.62600694444444438</c:v>
                </c:pt>
                <c:pt idx="508">
                  <c:v>0.62601851851851853</c:v>
                </c:pt>
                <c:pt idx="509">
                  <c:v>0.62603009259259257</c:v>
                </c:pt>
                <c:pt idx="510">
                  <c:v>0.62604166666666672</c:v>
                </c:pt>
                <c:pt idx="511">
                  <c:v>0.62605324074074076</c:v>
                </c:pt>
                <c:pt idx="512">
                  <c:v>0.6260648148148148</c:v>
                </c:pt>
                <c:pt idx="513">
                  <c:v>0.62607638888888884</c:v>
                </c:pt>
                <c:pt idx="514">
                  <c:v>0.62608796296296299</c:v>
                </c:pt>
                <c:pt idx="515">
                  <c:v>0.62609953703703702</c:v>
                </c:pt>
                <c:pt idx="516">
                  <c:v>0.62611111111111117</c:v>
                </c:pt>
                <c:pt idx="517">
                  <c:v>0.62612268518518521</c:v>
                </c:pt>
                <c:pt idx="518">
                  <c:v>0.62613425925925925</c:v>
                </c:pt>
                <c:pt idx="519">
                  <c:v>0.62614583333333329</c:v>
                </c:pt>
                <c:pt idx="520">
                  <c:v>0.62615740740740744</c:v>
                </c:pt>
                <c:pt idx="521">
                  <c:v>0.62616898148148148</c:v>
                </c:pt>
                <c:pt idx="522">
                  <c:v>0.62618055555555563</c:v>
                </c:pt>
                <c:pt idx="523">
                  <c:v>0.62619212962962967</c:v>
                </c:pt>
                <c:pt idx="524">
                  <c:v>0.62620370370370371</c:v>
                </c:pt>
                <c:pt idx="525">
                  <c:v>0.62621527777777775</c:v>
                </c:pt>
                <c:pt idx="526">
                  <c:v>0.62622685185185178</c:v>
                </c:pt>
                <c:pt idx="527">
                  <c:v>0.62623842592592593</c:v>
                </c:pt>
                <c:pt idx="528">
                  <c:v>0.62624999999999997</c:v>
                </c:pt>
                <c:pt idx="529">
                  <c:v>0.62626157407407412</c:v>
                </c:pt>
                <c:pt idx="530">
                  <c:v>0.62627314814814816</c:v>
                </c:pt>
                <c:pt idx="531">
                  <c:v>0.6262847222222222</c:v>
                </c:pt>
                <c:pt idx="532">
                  <c:v>0.62629629629629624</c:v>
                </c:pt>
                <c:pt idx="533">
                  <c:v>0.62630787037037039</c:v>
                </c:pt>
                <c:pt idx="534">
                  <c:v>0.62631944444444443</c:v>
                </c:pt>
                <c:pt idx="535">
                  <c:v>0.62633101851851858</c:v>
                </c:pt>
                <c:pt idx="536">
                  <c:v>0.62634259259259262</c:v>
                </c:pt>
                <c:pt idx="537">
                  <c:v>0.62635416666666666</c:v>
                </c:pt>
                <c:pt idx="538">
                  <c:v>0.6263657407407407</c:v>
                </c:pt>
                <c:pt idx="539">
                  <c:v>0.62637731481481485</c:v>
                </c:pt>
                <c:pt idx="540">
                  <c:v>0.62638888888888888</c:v>
                </c:pt>
                <c:pt idx="541">
                  <c:v>0.62640046296296303</c:v>
                </c:pt>
                <c:pt idx="542">
                  <c:v>0.62641203703703707</c:v>
                </c:pt>
                <c:pt idx="543">
                  <c:v>0.62642361111111111</c:v>
                </c:pt>
                <c:pt idx="544">
                  <c:v>0.62643518518518515</c:v>
                </c:pt>
                <c:pt idx="545">
                  <c:v>0.62644675925925919</c:v>
                </c:pt>
                <c:pt idx="546">
                  <c:v>0.62645833333333334</c:v>
                </c:pt>
                <c:pt idx="547">
                  <c:v>0.62646990740740738</c:v>
                </c:pt>
                <c:pt idx="548">
                  <c:v>0.62648148148148153</c:v>
                </c:pt>
                <c:pt idx="549">
                  <c:v>0.62649305555555557</c:v>
                </c:pt>
                <c:pt idx="550">
                  <c:v>0.62650462962962961</c:v>
                </c:pt>
                <c:pt idx="551">
                  <c:v>0.62651620370370364</c:v>
                </c:pt>
                <c:pt idx="552">
                  <c:v>0.62652777777777779</c:v>
                </c:pt>
                <c:pt idx="553">
                  <c:v>0.62653935185185183</c:v>
                </c:pt>
                <c:pt idx="554">
                  <c:v>0.62655092592592598</c:v>
                </c:pt>
                <c:pt idx="555">
                  <c:v>0.62656250000000002</c:v>
                </c:pt>
                <c:pt idx="556">
                  <c:v>0.62657407407407406</c:v>
                </c:pt>
                <c:pt idx="557">
                  <c:v>0.6265856481481481</c:v>
                </c:pt>
                <c:pt idx="558">
                  <c:v>0.62659722222222225</c:v>
                </c:pt>
                <c:pt idx="559">
                  <c:v>0.62660879629629629</c:v>
                </c:pt>
                <c:pt idx="560">
                  <c:v>0.62662037037037044</c:v>
                </c:pt>
                <c:pt idx="561">
                  <c:v>0.62663194444444448</c:v>
                </c:pt>
                <c:pt idx="562">
                  <c:v>0.62664351851851852</c:v>
                </c:pt>
                <c:pt idx="563">
                  <c:v>0.62665509259259256</c:v>
                </c:pt>
                <c:pt idx="564">
                  <c:v>0.62666666666666659</c:v>
                </c:pt>
                <c:pt idx="565">
                  <c:v>0.62667824074074074</c:v>
                </c:pt>
                <c:pt idx="566">
                  <c:v>0.62668981481481478</c:v>
                </c:pt>
                <c:pt idx="567">
                  <c:v>0.62670138888888893</c:v>
                </c:pt>
                <c:pt idx="568">
                  <c:v>0.62671296296296297</c:v>
                </c:pt>
                <c:pt idx="569">
                  <c:v>0.62672453703703701</c:v>
                </c:pt>
                <c:pt idx="570">
                  <c:v>0.62673611111111105</c:v>
                </c:pt>
                <c:pt idx="571">
                  <c:v>0.6267476851851852</c:v>
                </c:pt>
                <c:pt idx="572">
                  <c:v>0.62675925925925924</c:v>
                </c:pt>
                <c:pt idx="573">
                  <c:v>0.62677083333333339</c:v>
                </c:pt>
                <c:pt idx="574">
                  <c:v>0.62678240740740743</c:v>
                </c:pt>
                <c:pt idx="575">
                  <c:v>0.62679398148148147</c:v>
                </c:pt>
                <c:pt idx="576">
                  <c:v>0.6268055555555555</c:v>
                </c:pt>
                <c:pt idx="577">
                  <c:v>0.62681712962962965</c:v>
                </c:pt>
                <c:pt idx="578">
                  <c:v>0.62682870370370369</c:v>
                </c:pt>
                <c:pt idx="579">
                  <c:v>0.62684027777777784</c:v>
                </c:pt>
                <c:pt idx="580">
                  <c:v>0.62685185185185188</c:v>
                </c:pt>
                <c:pt idx="581">
                  <c:v>0.62686342592592592</c:v>
                </c:pt>
                <c:pt idx="582">
                  <c:v>0.62687499999999996</c:v>
                </c:pt>
                <c:pt idx="583">
                  <c:v>0.62688657407407411</c:v>
                </c:pt>
                <c:pt idx="584">
                  <c:v>0.62689814814814815</c:v>
                </c:pt>
                <c:pt idx="585">
                  <c:v>0.62690972222222219</c:v>
                </c:pt>
                <c:pt idx="586">
                  <c:v>0.62692129629629634</c:v>
                </c:pt>
                <c:pt idx="587">
                  <c:v>0.62693287037037038</c:v>
                </c:pt>
                <c:pt idx="588">
                  <c:v>0.62694444444444442</c:v>
                </c:pt>
                <c:pt idx="589">
                  <c:v>0.62695601851851845</c:v>
                </c:pt>
                <c:pt idx="590">
                  <c:v>0.6269675925925926</c:v>
                </c:pt>
                <c:pt idx="591">
                  <c:v>0.62697916666666664</c:v>
                </c:pt>
                <c:pt idx="592">
                  <c:v>0.62699074074074079</c:v>
                </c:pt>
                <c:pt idx="593">
                  <c:v>0.62700231481481483</c:v>
                </c:pt>
                <c:pt idx="594">
                  <c:v>0.62701388888888887</c:v>
                </c:pt>
                <c:pt idx="595">
                  <c:v>0.62702546296296291</c:v>
                </c:pt>
                <c:pt idx="596">
                  <c:v>0.62703703703703706</c:v>
                </c:pt>
                <c:pt idx="597">
                  <c:v>0.6270486111111111</c:v>
                </c:pt>
                <c:pt idx="598">
                  <c:v>0.62706018518518525</c:v>
                </c:pt>
                <c:pt idx="599">
                  <c:v>0.62707175925925929</c:v>
                </c:pt>
                <c:pt idx="600">
                  <c:v>0.62708333333333333</c:v>
                </c:pt>
                <c:pt idx="601">
                  <c:v>0.62709490740740736</c:v>
                </c:pt>
                <c:pt idx="602">
                  <c:v>0.62710648148148151</c:v>
                </c:pt>
                <c:pt idx="603">
                  <c:v>0.62711805555555555</c:v>
                </c:pt>
                <c:pt idx="604">
                  <c:v>0.6271296296296297</c:v>
                </c:pt>
                <c:pt idx="605">
                  <c:v>0.62714120370370374</c:v>
                </c:pt>
                <c:pt idx="606">
                  <c:v>0.62715277777777778</c:v>
                </c:pt>
                <c:pt idx="607">
                  <c:v>0.62716435185185182</c:v>
                </c:pt>
                <c:pt idx="608">
                  <c:v>0.62717592592592586</c:v>
                </c:pt>
                <c:pt idx="609">
                  <c:v>0.62718750000000001</c:v>
                </c:pt>
                <c:pt idx="610">
                  <c:v>0.62719907407407405</c:v>
                </c:pt>
                <c:pt idx="611">
                  <c:v>0.6272106481481482</c:v>
                </c:pt>
                <c:pt idx="612">
                  <c:v>0.62722222222222224</c:v>
                </c:pt>
                <c:pt idx="613">
                  <c:v>0.62723379629629628</c:v>
                </c:pt>
                <c:pt idx="614">
                  <c:v>0.62724537037037031</c:v>
                </c:pt>
                <c:pt idx="615">
                  <c:v>0.62725694444444446</c:v>
                </c:pt>
                <c:pt idx="616">
                  <c:v>0.6272685185185185</c:v>
                </c:pt>
                <c:pt idx="617">
                  <c:v>0.62728009259259265</c:v>
                </c:pt>
                <c:pt idx="618">
                  <c:v>0.62729166666666669</c:v>
                </c:pt>
                <c:pt idx="619">
                  <c:v>0.62730324074074073</c:v>
                </c:pt>
                <c:pt idx="620">
                  <c:v>0.62731481481481477</c:v>
                </c:pt>
                <c:pt idx="621">
                  <c:v>0.62732638888888892</c:v>
                </c:pt>
                <c:pt idx="622">
                  <c:v>0.62733796296296296</c:v>
                </c:pt>
                <c:pt idx="623">
                  <c:v>0.62734953703703711</c:v>
                </c:pt>
                <c:pt idx="624">
                  <c:v>0.62736111111111115</c:v>
                </c:pt>
                <c:pt idx="625">
                  <c:v>0.62737268518518519</c:v>
                </c:pt>
                <c:pt idx="626">
                  <c:v>0.62738425925925922</c:v>
                </c:pt>
                <c:pt idx="627">
                  <c:v>0.62739583333333326</c:v>
                </c:pt>
                <c:pt idx="628">
                  <c:v>0.62740740740740741</c:v>
                </c:pt>
                <c:pt idx="629">
                  <c:v>0.62741898148148145</c:v>
                </c:pt>
                <c:pt idx="630">
                  <c:v>0.6274305555555556</c:v>
                </c:pt>
                <c:pt idx="631">
                  <c:v>0.62744212962962964</c:v>
                </c:pt>
                <c:pt idx="632">
                  <c:v>0.62745370370370368</c:v>
                </c:pt>
                <c:pt idx="633">
                  <c:v>0.62746527777777772</c:v>
                </c:pt>
                <c:pt idx="634">
                  <c:v>0.62747685185185187</c:v>
                </c:pt>
                <c:pt idx="635">
                  <c:v>0.62748842592592591</c:v>
                </c:pt>
                <c:pt idx="636">
                  <c:v>0.62750000000000006</c:v>
                </c:pt>
                <c:pt idx="637">
                  <c:v>0.6275115740740741</c:v>
                </c:pt>
                <c:pt idx="638">
                  <c:v>0.62752314814814814</c:v>
                </c:pt>
                <c:pt idx="639">
                  <c:v>0.62753472222222217</c:v>
                </c:pt>
                <c:pt idx="640">
                  <c:v>0.62754629629629632</c:v>
                </c:pt>
                <c:pt idx="641">
                  <c:v>0.62755787037037036</c:v>
                </c:pt>
                <c:pt idx="642">
                  <c:v>0.62756944444444451</c:v>
                </c:pt>
                <c:pt idx="643">
                  <c:v>0.62758101851851855</c:v>
                </c:pt>
                <c:pt idx="644">
                  <c:v>0.62759259259259259</c:v>
                </c:pt>
                <c:pt idx="645">
                  <c:v>0.62760416666666663</c:v>
                </c:pt>
                <c:pt idx="646">
                  <c:v>0.62761574074074067</c:v>
                </c:pt>
                <c:pt idx="647">
                  <c:v>0.62762731481481482</c:v>
                </c:pt>
                <c:pt idx="648">
                  <c:v>0.62763888888888886</c:v>
                </c:pt>
                <c:pt idx="649">
                  <c:v>0.62765046296296301</c:v>
                </c:pt>
                <c:pt idx="650">
                  <c:v>0.62766203703703705</c:v>
                </c:pt>
                <c:pt idx="651">
                  <c:v>0.62767361111111108</c:v>
                </c:pt>
                <c:pt idx="652">
                  <c:v>0.62768518518518512</c:v>
                </c:pt>
                <c:pt idx="653">
                  <c:v>0.62769675925925927</c:v>
                </c:pt>
                <c:pt idx="654">
                  <c:v>0.62770833333333331</c:v>
                </c:pt>
                <c:pt idx="655">
                  <c:v>0.62771990740740746</c:v>
                </c:pt>
                <c:pt idx="656">
                  <c:v>0.6277314814814815</c:v>
                </c:pt>
                <c:pt idx="657">
                  <c:v>0.62774305555555554</c:v>
                </c:pt>
                <c:pt idx="658">
                  <c:v>0.62775462962962958</c:v>
                </c:pt>
                <c:pt idx="659">
                  <c:v>0.62776620370370373</c:v>
                </c:pt>
                <c:pt idx="660">
                  <c:v>0.62777777777777777</c:v>
                </c:pt>
                <c:pt idx="661">
                  <c:v>0.62778935185185192</c:v>
                </c:pt>
                <c:pt idx="662">
                  <c:v>0.62780092592592596</c:v>
                </c:pt>
                <c:pt idx="663">
                  <c:v>0.6278125</c:v>
                </c:pt>
                <c:pt idx="664">
                  <c:v>0.62782407407407403</c:v>
                </c:pt>
                <c:pt idx="665">
                  <c:v>0.62783564814814818</c:v>
                </c:pt>
                <c:pt idx="666">
                  <c:v>0.62784722222222222</c:v>
                </c:pt>
                <c:pt idx="667">
                  <c:v>0.62785879629629626</c:v>
                </c:pt>
                <c:pt idx="668">
                  <c:v>0.62787037037037041</c:v>
                </c:pt>
                <c:pt idx="669">
                  <c:v>0.62788194444444445</c:v>
                </c:pt>
                <c:pt idx="670">
                  <c:v>0.62789351851851849</c:v>
                </c:pt>
                <c:pt idx="671">
                  <c:v>0.62790509259259253</c:v>
                </c:pt>
                <c:pt idx="672">
                  <c:v>0.62791666666666668</c:v>
                </c:pt>
                <c:pt idx="673">
                  <c:v>0.62792824074074072</c:v>
                </c:pt>
                <c:pt idx="674">
                  <c:v>0.62793981481481487</c:v>
                </c:pt>
                <c:pt idx="675">
                  <c:v>0.62795138888888891</c:v>
                </c:pt>
                <c:pt idx="676">
                  <c:v>0.62796296296296295</c:v>
                </c:pt>
                <c:pt idx="677">
                  <c:v>0.62797453703703698</c:v>
                </c:pt>
                <c:pt idx="678">
                  <c:v>0.62798611111111113</c:v>
                </c:pt>
                <c:pt idx="679">
                  <c:v>0.62799768518518517</c:v>
                </c:pt>
                <c:pt idx="680">
                  <c:v>0.62800925925925932</c:v>
                </c:pt>
                <c:pt idx="681">
                  <c:v>0.62802083333333336</c:v>
                </c:pt>
                <c:pt idx="682">
                  <c:v>0.6280324074074074</c:v>
                </c:pt>
                <c:pt idx="683">
                  <c:v>0.62804398148148144</c:v>
                </c:pt>
                <c:pt idx="684">
                  <c:v>0.62805555555555559</c:v>
                </c:pt>
                <c:pt idx="685">
                  <c:v>0.62806712962962963</c:v>
                </c:pt>
                <c:pt idx="686">
                  <c:v>0.62807870370370367</c:v>
                </c:pt>
                <c:pt idx="687">
                  <c:v>0.62809027777777782</c:v>
                </c:pt>
                <c:pt idx="688">
                  <c:v>0.62810185185185186</c:v>
                </c:pt>
                <c:pt idx="689">
                  <c:v>0.62811342592592589</c:v>
                </c:pt>
                <c:pt idx="690">
                  <c:v>0.62812499999999993</c:v>
                </c:pt>
                <c:pt idx="691">
                  <c:v>0.62813657407407408</c:v>
                </c:pt>
                <c:pt idx="692">
                  <c:v>0.62814814814814812</c:v>
                </c:pt>
                <c:pt idx="693">
                  <c:v>0.62815972222222227</c:v>
                </c:pt>
                <c:pt idx="694">
                  <c:v>0.62817129629629631</c:v>
                </c:pt>
                <c:pt idx="695">
                  <c:v>0.62818287037037035</c:v>
                </c:pt>
                <c:pt idx="696">
                  <c:v>0.62819444444444439</c:v>
                </c:pt>
                <c:pt idx="697">
                  <c:v>0.62820601851851854</c:v>
                </c:pt>
                <c:pt idx="698">
                  <c:v>0.62821759259259258</c:v>
                </c:pt>
                <c:pt idx="699">
                  <c:v>0.62822916666666673</c:v>
                </c:pt>
                <c:pt idx="700">
                  <c:v>0.62824074074074077</c:v>
                </c:pt>
                <c:pt idx="701">
                  <c:v>0.62825231481481481</c:v>
                </c:pt>
                <c:pt idx="702">
                  <c:v>0.62826388888888884</c:v>
                </c:pt>
                <c:pt idx="703">
                  <c:v>0.62827546296296299</c:v>
                </c:pt>
                <c:pt idx="704">
                  <c:v>0.62828703703703703</c:v>
                </c:pt>
                <c:pt idx="705">
                  <c:v>0.62829861111111118</c:v>
                </c:pt>
                <c:pt idx="706">
                  <c:v>0.62831018518518522</c:v>
                </c:pt>
                <c:pt idx="707">
                  <c:v>0.62832175925925926</c:v>
                </c:pt>
                <c:pt idx="708">
                  <c:v>0.6283333333333333</c:v>
                </c:pt>
                <c:pt idx="709">
                  <c:v>0.62834490740740734</c:v>
                </c:pt>
                <c:pt idx="710">
                  <c:v>0.62835648148148149</c:v>
                </c:pt>
                <c:pt idx="711">
                  <c:v>0.62836805555555553</c:v>
                </c:pt>
                <c:pt idx="712">
                  <c:v>0.62837962962962968</c:v>
                </c:pt>
                <c:pt idx="713">
                  <c:v>0.62839120370370372</c:v>
                </c:pt>
                <c:pt idx="714">
                  <c:v>0.62840277777777775</c:v>
                </c:pt>
                <c:pt idx="715">
                  <c:v>0.62841435185185179</c:v>
                </c:pt>
                <c:pt idx="716">
                  <c:v>0.62842592592592594</c:v>
                </c:pt>
                <c:pt idx="717">
                  <c:v>0.62843749999999998</c:v>
                </c:pt>
                <c:pt idx="718">
                  <c:v>0.62844907407407413</c:v>
                </c:pt>
                <c:pt idx="719">
                  <c:v>0.62846064814814817</c:v>
                </c:pt>
                <c:pt idx="720">
                  <c:v>0.62847222222222221</c:v>
                </c:pt>
                <c:pt idx="721">
                  <c:v>0.62848379629629625</c:v>
                </c:pt>
                <c:pt idx="722">
                  <c:v>0.6284953703703704</c:v>
                </c:pt>
                <c:pt idx="723">
                  <c:v>0.62850694444444444</c:v>
                </c:pt>
                <c:pt idx="724">
                  <c:v>0.62851851851851859</c:v>
                </c:pt>
                <c:pt idx="725">
                  <c:v>0.62853009259259263</c:v>
                </c:pt>
                <c:pt idx="726">
                  <c:v>0.62854166666666667</c:v>
                </c:pt>
                <c:pt idx="727">
                  <c:v>0.6285532407407407</c:v>
                </c:pt>
                <c:pt idx="728">
                  <c:v>0.62856481481481474</c:v>
                </c:pt>
                <c:pt idx="729">
                  <c:v>0.62857638888888889</c:v>
                </c:pt>
                <c:pt idx="730">
                  <c:v>0.62858796296296293</c:v>
                </c:pt>
                <c:pt idx="731">
                  <c:v>0.62859953703703708</c:v>
                </c:pt>
                <c:pt idx="732">
                  <c:v>0.62861111111111112</c:v>
                </c:pt>
                <c:pt idx="733">
                  <c:v>0.62862268518518516</c:v>
                </c:pt>
                <c:pt idx="734">
                  <c:v>0.6286342592592592</c:v>
                </c:pt>
                <c:pt idx="735">
                  <c:v>0.62864583333333335</c:v>
                </c:pt>
                <c:pt idx="736">
                  <c:v>0.62865740740740739</c:v>
                </c:pt>
                <c:pt idx="737">
                  <c:v>0.62866898148148154</c:v>
                </c:pt>
                <c:pt idx="738">
                  <c:v>0.62868055555555558</c:v>
                </c:pt>
                <c:pt idx="739">
                  <c:v>0.62869212962962961</c:v>
                </c:pt>
                <c:pt idx="740">
                  <c:v>0.62870370370370365</c:v>
                </c:pt>
                <c:pt idx="741">
                  <c:v>0.6287152777777778</c:v>
                </c:pt>
                <c:pt idx="742">
                  <c:v>0.62872685185185184</c:v>
                </c:pt>
                <c:pt idx="743">
                  <c:v>0.62873842592592599</c:v>
                </c:pt>
                <c:pt idx="744">
                  <c:v>0.62875000000000003</c:v>
                </c:pt>
                <c:pt idx="745">
                  <c:v>0.62876157407407407</c:v>
                </c:pt>
                <c:pt idx="746">
                  <c:v>0.62877314814814811</c:v>
                </c:pt>
                <c:pt idx="747">
                  <c:v>0.62878472222222226</c:v>
                </c:pt>
                <c:pt idx="748">
                  <c:v>0.6287962962962963</c:v>
                </c:pt>
                <c:pt idx="749">
                  <c:v>0.62880787037037034</c:v>
                </c:pt>
                <c:pt idx="750">
                  <c:v>0.62881944444444449</c:v>
                </c:pt>
                <c:pt idx="751">
                  <c:v>0.62883101851851853</c:v>
                </c:pt>
                <c:pt idx="752">
                  <c:v>0.62884259259259256</c:v>
                </c:pt>
                <c:pt idx="753">
                  <c:v>0.6288541666666666</c:v>
                </c:pt>
                <c:pt idx="754">
                  <c:v>0.62886574074074075</c:v>
                </c:pt>
                <c:pt idx="755">
                  <c:v>0.62887731481481479</c:v>
                </c:pt>
                <c:pt idx="756">
                  <c:v>0.62888888888888894</c:v>
                </c:pt>
                <c:pt idx="757">
                  <c:v>0.62890046296296298</c:v>
                </c:pt>
                <c:pt idx="758">
                  <c:v>0.62891203703703702</c:v>
                </c:pt>
                <c:pt idx="759">
                  <c:v>0.62892361111111106</c:v>
                </c:pt>
                <c:pt idx="760">
                  <c:v>0.62893518518518521</c:v>
                </c:pt>
                <c:pt idx="761">
                  <c:v>0.62894675925925925</c:v>
                </c:pt>
                <c:pt idx="762">
                  <c:v>0.6289583333333334</c:v>
                </c:pt>
                <c:pt idx="763">
                  <c:v>0.62896990740740744</c:v>
                </c:pt>
                <c:pt idx="764">
                  <c:v>0.62898148148148147</c:v>
                </c:pt>
                <c:pt idx="765">
                  <c:v>0.62899305555555551</c:v>
                </c:pt>
                <c:pt idx="766">
                  <c:v>0.62900462962962966</c:v>
                </c:pt>
                <c:pt idx="767">
                  <c:v>0.6290162037037037</c:v>
                </c:pt>
                <c:pt idx="768">
                  <c:v>0.62902777777777774</c:v>
                </c:pt>
                <c:pt idx="769">
                  <c:v>0.62903935185185189</c:v>
                </c:pt>
                <c:pt idx="770">
                  <c:v>0.62905092592592593</c:v>
                </c:pt>
                <c:pt idx="771">
                  <c:v>0.62906249999999997</c:v>
                </c:pt>
                <c:pt idx="772">
                  <c:v>0.62907407407407401</c:v>
                </c:pt>
                <c:pt idx="773">
                  <c:v>0.62908564814814816</c:v>
                </c:pt>
                <c:pt idx="774">
                  <c:v>0.6290972222222222</c:v>
                </c:pt>
                <c:pt idx="775">
                  <c:v>0.62910879629629635</c:v>
                </c:pt>
                <c:pt idx="776">
                  <c:v>0.62912037037037039</c:v>
                </c:pt>
                <c:pt idx="777">
                  <c:v>0.62913194444444442</c:v>
                </c:pt>
                <c:pt idx="778">
                  <c:v>0.62914351851851846</c:v>
                </c:pt>
                <c:pt idx="779">
                  <c:v>0.62915509259259261</c:v>
                </c:pt>
                <c:pt idx="780">
                  <c:v>0.62916666666666665</c:v>
                </c:pt>
                <c:pt idx="781">
                  <c:v>0.6291782407407408</c:v>
                </c:pt>
                <c:pt idx="782">
                  <c:v>0.62918981481481484</c:v>
                </c:pt>
                <c:pt idx="783">
                  <c:v>0.62920138888888888</c:v>
                </c:pt>
                <c:pt idx="784">
                  <c:v>0.62921296296296292</c:v>
                </c:pt>
                <c:pt idx="785">
                  <c:v>0.62922453703703707</c:v>
                </c:pt>
                <c:pt idx="786">
                  <c:v>0.62923611111111111</c:v>
                </c:pt>
                <c:pt idx="787">
                  <c:v>0.62924768518518526</c:v>
                </c:pt>
                <c:pt idx="788">
                  <c:v>0.6292592592592593</c:v>
                </c:pt>
                <c:pt idx="789">
                  <c:v>0.62927083333333333</c:v>
                </c:pt>
                <c:pt idx="790">
                  <c:v>0.62928240740740737</c:v>
                </c:pt>
                <c:pt idx="791">
                  <c:v>0.62929398148148141</c:v>
                </c:pt>
                <c:pt idx="792">
                  <c:v>0.62930555555555556</c:v>
                </c:pt>
                <c:pt idx="793">
                  <c:v>0.6293171296296296</c:v>
                </c:pt>
                <c:pt idx="794">
                  <c:v>0.62932870370370375</c:v>
                </c:pt>
                <c:pt idx="795">
                  <c:v>0.62934027777777779</c:v>
                </c:pt>
                <c:pt idx="796">
                  <c:v>0.62935185185185183</c:v>
                </c:pt>
                <c:pt idx="797">
                  <c:v>0.62936342592592587</c:v>
                </c:pt>
                <c:pt idx="798">
                  <c:v>0.62937500000000002</c:v>
                </c:pt>
                <c:pt idx="799">
                  <c:v>0.62938657407407406</c:v>
                </c:pt>
                <c:pt idx="800">
                  <c:v>0.62939814814814821</c:v>
                </c:pt>
                <c:pt idx="801">
                  <c:v>0.62940972222222225</c:v>
                </c:pt>
                <c:pt idx="802">
                  <c:v>0.62942129629629628</c:v>
                </c:pt>
                <c:pt idx="803">
                  <c:v>0.62943287037037032</c:v>
                </c:pt>
                <c:pt idx="804">
                  <c:v>0.62944444444444447</c:v>
                </c:pt>
                <c:pt idx="805">
                  <c:v>0.62945601851851851</c:v>
                </c:pt>
                <c:pt idx="806">
                  <c:v>0.62946759259259266</c:v>
                </c:pt>
                <c:pt idx="807">
                  <c:v>0.6294791666666667</c:v>
                </c:pt>
                <c:pt idx="808">
                  <c:v>0.62949074074074074</c:v>
                </c:pt>
                <c:pt idx="809">
                  <c:v>0.62950231481481478</c:v>
                </c:pt>
                <c:pt idx="810">
                  <c:v>0.62951388888888882</c:v>
                </c:pt>
                <c:pt idx="811">
                  <c:v>0.62952546296296297</c:v>
                </c:pt>
                <c:pt idx="812">
                  <c:v>0.62953703703703701</c:v>
                </c:pt>
                <c:pt idx="813">
                  <c:v>0.62954861111111116</c:v>
                </c:pt>
                <c:pt idx="814">
                  <c:v>0.62956018518518519</c:v>
                </c:pt>
                <c:pt idx="815">
                  <c:v>0.62957175925925923</c:v>
                </c:pt>
                <c:pt idx="816">
                  <c:v>0.62958333333333327</c:v>
                </c:pt>
                <c:pt idx="817">
                  <c:v>0.62959490740740742</c:v>
                </c:pt>
                <c:pt idx="818">
                  <c:v>0.62960648148148146</c:v>
                </c:pt>
                <c:pt idx="819">
                  <c:v>0.62961805555555561</c:v>
                </c:pt>
                <c:pt idx="820">
                  <c:v>0.62962962962962965</c:v>
                </c:pt>
                <c:pt idx="821">
                  <c:v>0.62964120370370369</c:v>
                </c:pt>
                <c:pt idx="822">
                  <c:v>0.62965277777777773</c:v>
                </c:pt>
                <c:pt idx="823">
                  <c:v>0.62966435185185188</c:v>
                </c:pt>
                <c:pt idx="824">
                  <c:v>0.62967592592592592</c:v>
                </c:pt>
                <c:pt idx="825">
                  <c:v>0.62968750000000007</c:v>
                </c:pt>
                <c:pt idx="826">
                  <c:v>0.62969907407407411</c:v>
                </c:pt>
                <c:pt idx="827">
                  <c:v>0.62971064814814814</c:v>
                </c:pt>
                <c:pt idx="828">
                  <c:v>0.62972222222222218</c:v>
                </c:pt>
                <c:pt idx="829">
                  <c:v>0.62973379629629633</c:v>
                </c:pt>
                <c:pt idx="830">
                  <c:v>0.62974537037037037</c:v>
                </c:pt>
                <c:pt idx="831">
                  <c:v>0.62975694444444441</c:v>
                </c:pt>
                <c:pt idx="832">
                  <c:v>0.62976851851851856</c:v>
                </c:pt>
                <c:pt idx="833">
                  <c:v>0.6297800925925926</c:v>
                </c:pt>
                <c:pt idx="834">
                  <c:v>0.62979166666666664</c:v>
                </c:pt>
                <c:pt idx="835">
                  <c:v>0.62980324074074068</c:v>
                </c:pt>
                <c:pt idx="836">
                  <c:v>0.62981481481481483</c:v>
                </c:pt>
                <c:pt idx="837">
                  <c:v>0.62982638888888887</c:v>
                </c:pt>
                <c:pt idx="838">
                  <c:v>0.62983796296296302</c:v>
                </c:pt>
                <c:pt idx="839">
                  <c:v>0.62984953703703705</c:v>
                </c:pt>
                <c:pt idx="840">
                  <c:v>0.62986111111111109</c:v>
                </c:pt>
                <c:pt idx="841">
                  <c:v>0.62987268518518513</c:v>
                </c:pt>
                <c:pt idx="842">
                  <c:v>0.62988425925925928</c:v>
                </c:pt>
                <c:pt idx="843">
                  <c:v>0.62989583333333332</c:v>
                </c:pt>
                <c:pt idx="844">
                  <c:v>0.62990740740740747</c:v>
                </c:pt>
                <c:pt idx="845">
                  <c:v>0.62991898148148151</c:v>
                </c:pt>
                <c:pt idx="846">
                  <c:v>0.62993055555555555</c:v>
                </c:pt>
                <c:pt idx="847">
                  <c:v>0.62994212962962959</c:v>
                </c:pt>
                <c:pt idx="848">
                  <c:v>0.62995370370370374</c:v>
                </c:pt>
                <c:pt idx="849">
                  <c:v>0.62996527777777778</c:v>
                </c:pt>
                <c:pt idx="850">
                  <c:v>0.62997685185185182</c:v>
                </c:pt>
                <c:pt idx="851">
                  <c:v>0.62998842592592597</c:v>
                </c:pt>
                <c:pt idx="852">
                  <c:v>0.63</c:v>
                </c:pt>
                <c:pt idx="853">
                  <c:v>0.63001157407407404</c:v>
                </c:pt>
                <c:pt idx="854">
                  <c:v>0.63002314814814808</c:v>
                </c:pt>
                <c:pt idx="855">
                  <c:v>0.63003472222222223</c:v>
                </c:pt>
                <c:pt idx="856">
                  <c:v>0.63004629629629627</c:v>
                </c:pt>
                <c:pt idx="857">
                  <c:v>0.63005787037037042</c:v>
                </c:pt>
                <c:pt idx="858">
                  <c:v>0.63006944444444446</c:v>
                </c:pt>
                <c:pt idx="859">
                  <c:v>0.6300810185185185</c:v>
                </c:pt>
                <c:pt idx="860">
                  <c:v>0.63009259259259254</c:v>
                </c:pt>
                <c:pt idx="861">
                  <c:v>0.63010416666666669</c:v>
                </c:pt>
                <c:pt idx="862">
                  <c:v>0.63011574074074073</c:v>
                </c:pt>
                <c:pt idx="863">
                  <c:v>0.63012731481481488</c:v>
                </c:pt>
                <c:pt idx="864">
                  <c:v>0.63013888888888892</c:v>
                </c:pt>
                <c:pt idx="865">
                  <c:v>0.63015046296296295</c:v>
                </c:pt>
                <c:pt idx="866">
                  <c:v>0.63016203703703699</c:v>
                </c:pt>
                <c:pt idx="867">
                  <c:v>0.63017361111111114</c:v>
                </c:pt>
                <c:pt idx="868">
                  <c:v>0.63018518518518518</c:v>
                </c:pt>
                <c:pt idx="869">
                  <c:v>0.63019675925925933</c:v>
                </c:pt>
                <c:pt idx="870">
                  <c:v>0.63020833333333337</c:v>
                </c:pt>
                <c:pt idx="871">
                  <c:v>0.63021990740740741</c:v>
                </c:pt>
                <c:pt idx="872">
                  <c:v>0.63023148148148145</c:v>
                </c:pt>
                <c:pt idx="873">
                  <c:v>0.63024305555555549</c:v>
                </c:pt>
                <c:pt idx="874">
                  <c:v>0.63025462962962964</c:v>
                </c:pt>
                <c:pt idx="875">
                  <c:v>0.63026620370370368</c:v>
                </c:pt>
                <c:pt idx="876">
                  <c:v>0.63027777777777783</c:v>
                </c:pt>
                <c:pt idx="877">
                  <c:v>0.63028935185185186</c:v>
                </c:pt>
                <c:pt idx="878">
                  <c:v>0.6303009259259259</c:v>
                </c:pt>
                <c:pt idx="879">
                  <c:v>0.63031249999999994</c:v>
                </c:pt>
                <c:pt idx="880">
                  <c:v>0.63032407407407409</c:v>
                </c:pt>
                <c:pt idx="881">
                  <c:v>0.63033564814814813</c:v>
                </c:pt>
                <c:pt idx="882">
                  <c:v>0.63034722222222228</c:v>
                </c:pt>
                <c:pt idx="883">
                  <c:v>0.63035879629629632</c:v>
                </c:pt>
                <c:pt idx="884">
                  <c:v>0.63037037037037036</c:v>
                </c:pt>
                <c:pt idx="885">
                  <c:v>0.6303819444444444</c:v>
                </c:pt>
                <c:pt idx="886">
                  <c:v>0.63039351851851855</c:v>
                </c:pt>
                <c:pt idx="887">
                  <c:v>0.63040509259259259</c:v>
                </c:pt>
                <c:pt idx="888">
                  <c:v>0.63041666666666674</c:v>
                </c:pt>
                <c:pt idx="889">
                  <c:v>0.63042824074074078</c:v>
                </c:pt>
                <c:pt idx="890">
                  <c:v>0.63043981481481481</c:v>
                </c:pt>
                <c:pt idx="891">
                  <c:v>0.63045138888888885</c:v>
                </c:pt>
                <c:pt idx="892">
                  <c:v>0.63046296296296289</c:v>
                </c:pt>
                <c:pt idx="893">
                  <c:v>0.63047453703703704</c:v>
                </c:pt>
                <c:pt idx="894">
                  <c:v>0.63048611111111108</c:v>
                </c:pt>
                <c:pt idx="895">
                  <c:v>0.63049768518518523</c:v>
                </c:pt>
                <c:pt idx="896">
                  <c:v>0.63050925925925927</c:v>
                </c:pt>
                <c:pt idx="897">
                  <c:v>0.63052083333333331</c:v>
                </c:pt>
                <c:pt idx="898">
                  <c:v>0.63053240740740735</c:v>
                </c:pt>
                <c:pt idx="899">
                  <c:v>0.6305439814814815</c:v>
                </c:pt>
                <c:pt idx="900">
                  <c:v>0.63055555555555554</c:v>
                </c:pt>
                <c:pt idx="901">
                  <c:v>0.63056712962962969</c:v>
                </c:pt>
                <c:pt idx="902">
                  <c:v>0.63057870370370372</c:v>
                </c:pt>
                <c:pt idx="903">
                  <c:v>0.63059027777777776</c:v>
                </c:pt>
                <c:pt idx="904">
                  <c:v>0.6306018518518518</c:v>
                </c:pt>
                <c:pt idx="905">
                  <c:v>0.63061342592592595</c:v>
                </c:pt>
                <c:pt idx="906">
                  <c:v>0.63062499999999999</c:v>
                </c:pt>
                <c:pt idx="907">
                  <c:v>0.63063657407407414</c:v>
                </c:pt>
                <c:pt idx="908">
                  <c:v>0.63064814814814818</c:v>
                </c:pt>
                <c:pt idx="909">
                  <c:v>0.63065972222222222</c:v>
                </c:pt>
                <c:pt idx="910">
                  <c:v>0.63067129629629626</c:v>
                </c:pt>
                <c:pt idx="911">
                  <c:v>0.6306828703703703</c:v>
                </c:pt>
                <c:pt idx="912">
                  <c:v>0.63069444444444445</c:v>
                </c:pt>
                <c:pt idx="913">
                  <c:v>0.63070601851851849</c:v>
                </c:pt>
                <c:pt idx="914">
                  <c:v>0.63071759259259264</c:v>
                </c:pt>
                <c:pt idx="915">
                  <c:v>0.63072916666666667</c:v>
                </c:pt>
                <c:pt idx="916">
                  <c:v>0.63074074074074071</c:v>
                </c:pt>
                <c:pt idx="917">
                  <c:v>0.63075231481481475</c:v>
                </c:pt>
                <c:pt idx="918">
                  <c:v>0.6307638888888889</c:v>
                </c:pt>
                <c:pt idx="919">
                  <c:v>0.63077546296296294</c:v>
                </c:pt>
                <c:pt idx="920">
                  <c:v>0.63078703703703709</c:v>
                </c:pt>
                <c:pt idx="921">
                  <c:v>0.63079861111111113</c:v>
                </c:pt>
                <c:pt idx="922">
                  <c:v>0.63081018518518517</c:v>
                </c:pt>
                <c:pt idx="923">
                  <c:v>0.63082175925925921</c:v>
                </c:pt>
                <c:pt idx="924">
                  <c:v>0.63083333333333336</c:v>
                </c:pt>
                <c:pt idx="925">
                  <c:v>0.6308449074074074</c:v>
                </c:pt>
                <c:pt idx="926">
                  <c:v>0.63085648148148155</c:v>
                </c:pt>
                <c:pt idx="927">
                  <c:v>0.63086805555555558</c:v>
                </c:pt>
                <c:pt idx="928">
                  <c:v>0.63087962962962962</c:v>
                </c:pt>
                <c:pt idx="929">
                  <c:v>0.63089120370370366</c:v>
                </c:pt>
                <c:pt idx="930">
                  <c:v>0.63090277777777781</c:v>
                </c:pt>
                <c:pt idx="931">
                  <c:v>0.63091435185185185</c:v>
                </c:pt>
                <c:pt idx="932">
                  <c:v>0.63092592592592589</c:v>
                </c:pt>
                <c:pt idx="933">
                  <c:v>0.63093750000000004</c:v>
                </c:pt>
                <c:pt idx="934">
                  <c:v>0.63094907407407408</c:v>
                </c:pt>
                <c:pt idx="935">
                  <c:v>0.63096064814814812</c:v>
                </c:pt>
                <c:pt idx="936">
                  <c:v>0.63097222222222216</c:v>
                </c:pt>
                <c:pt idx="937">
                  <c:v>0.63098379629629631</c:v>
                </c:pt>
                <c:pt idx="938">
                  <c:v>0.63099537037037035</c:v>
                </c:pt>
                <c:pt idx="939">
                  <c:v>0.6310069444444445</c:v>
                </c:pt>
                <c:pt idx="940">
                  <c:v>0.63101851851851853</c:v>
                </c:pt>
                <c:pt idx="941">
                  <c:v>0.63103009259259257</c:v>
                </c:pt>
                <c:pt idx="942">
                  <c:v>0.63104166666666661</c:v>
                </c:pt>
                <c:pt idx="943">
                  <c:v>0.63105324074074076</c:v>
                </c:pt>
                <c:pt idx="944">
                  <c:v>0.6310648148148148</c:v>
                </c:pt>
                <c:pt idx="945">
                  <c:v>0.63107638888888895</c:v>
                </c:pt>
                <c:pt idx="946">
                  <c:v>0.63108796296296299</c:v>
                </c:pt>
                <c:pt idx="947">
                  <c:v>0.63109953703703703</c:v>
                </c:pt>
                <c:pt idx="948">
                  <c:v>0.63111111111111107</c:v>
                </c:pt>
                <c:pt idx="949">
                  <c:v>0.63112268518518522</c:v>
                </c:pt>
                <c:pt idx="950">
                  <c:v>0.63113425925925926</c:v>
                </c:pt>
                <c:pt idx="951">
                  <c:v>0.63114583333333341</c:v>
                </c:pt>
                <c:pt idx="952">
                  <c:v>0.63115740740740744</c:v>
                </c:pt>
                <c:pt idx="953">
                  <c:v>0.63116898148148148</c:v>
                </c:pt>
                <c:pt idx="954">
                  <c:v>0.63118055555555552</c:v>
                </c:pt>
                <c:pt idx="955">
                  <c:v>0.63119212962962956</c:v>
                </c:pt>
                <c:pt idx="956">
                  <c:v>0.63120370370370371</c:v>
                </c:pt>
                <c:pt idx="957">
                  <c:v>0.63121527777777775</c:v>
                </c:pt>
                <c:pt idx="958">
                  <c:v>0.6312268518518519</c:v>
                </c:pt>
                <c:pt idx="959">
                  <c:v>0.63123842592592594</c:v>
                </c:pt>
                <c:pt idx="960">
                  <c:v>0.63124999999999998</c:v>
                </c:pt>
                <c:pt idx="961">
                  <c:v>0.63126157407407402</c:v>
                </c:pt>
                <c:pt idx="962">
                  <c:v>0.63127314814814817</c:v>
                </c:pt>
                <c:pt idx="963">
                  <c:v>0.63128472222222221</c:v>
                </c:pt>
                <c:pt idx="964">
                  <c:v>0.63129629629629636</c:v>
                </c:pt>
                <c:pt idx="965">
                  <c:v>0.63130787037037039</c:v>
                </c:pt>
                <c:pt idx="966">
                  <c:v>0.63131944444444443</c:v>
                </c:pt>
                <c:pt idx="967">
                  <c:v>0.63133101851851847</c:v>
                </c:pt>
                <c:pt idx="968">
                  <c:v>0.63134259259259262</c:v>
                </c:pt>
                <c:pt idx="969">
                  <c:v>0.63135416666666666</c:v>
                </c:pt>
                <c:pt idx="970">
                  <c:v>0.63136574074074081</c:v>
                </c:pt>
                <c:pt idx="971">
                  <c:v>0.63137731481481485</c:v>
                </c:pt>
                <c:pt idx="972">
                  <c:v>0.63138888888888889</c:v>
                </c:pt>
                <c:pt idx="973">
                  <c:v>0.63140046296296293</c:v>
                </c:pt>
                <c:pt idx="974">
                  <c:v>0.63141203703703697</c:v>
                </c:pt>
                <c:pt idx="975">
                  <c:v>0.63142361111111112</c:v>
                </c:pt>
                <c:pt idx="976">
                  <c:v>0.63143518518518515</c:v>
                </c:pt>
                <c:pt idx="977">
                  <c:v>0.6314467592592593</c:v>
                </c:pt>
                <c:pt idx="978">
                  <c:v>0.63145833333333334</c:v>
                </c:pt>
                <c:pt idx="979">
                  <c:v>0.63146990740740738</c:v>
                </c:pt>
                <c:pt idx="980">
                  <c:v>0.63148148148148142</c:v>
                </c:pt>
                <c:pt idx="981">
                  <c:v>0.63149305555555557</c:v>
                </c:pt>
                <c:pt idx="982">
                  <c:v>0.63150462962962961</c:v>
                </c:pt>
                <c:pt idx="983">
                  <c:v>0.63151620370370376</c:v>
                </c:pt>
                <c:pt idx="984">
                  <c:v>0.6315277777777778</c:v>
                </c:pt>
                <c:pt idx="985">
                  <c:v>0.63153935185185184</c:v>
                </c:pt>
                <c:pt idx="986">
                  <c:v>0.63155092592592588</c:v>
                </c:pt>
                <c:pt idx="987">
                  <c:v>0.63156250000000003</c:v>
                </c:pt>
                <c:pt idx="988">
                  <c:v>0.63157407407407407</c:v>
                </c:pt>
                <c:pt idx="989">
                  <c:v>0.63158564814814822</c:v>
                </c:pt>
                <c:pt idx="990">
                  <c:v>0.63159722222222225</c:v>
                </c:pt>
                <c:pt idx="991">
                  <c:v>0.63160879629629629</c:v>
                </c:pt>
                <c:pt idx="992">
                  <c:v>0.63162037037037033</c:v>
                </c:pt>
                <c:pt idx="993">
                  <c:v>0.63163194444444448</c:v>
                </c:pt>
                <c:pt idx="994">
                  <c:v>0.63164351851851852</c:v>
                </c:pt>
                <c:pt idx="995">
                  <c:v>0.63165509259259256</c:v>
                </c:pt>
                <c:pt idx="996">
                  <c:v>0.63166666666666671</c:v>
                </c:pt>
                <c:pt idx="997">
                  <c:v>0.63167824074074075</c:v>
                </c:pt>
                <c:pt idx="998">
                  <c:v>0.63168981481481479</c:v>
                </c:pt>
                <c:pt idx="999">
                  <c:v>0.63170138888888883</c:v>
                </c:pt>
                <c:pt idx="1000">
                  <c:v>0.63171296296296298</c:v>
                </c:pt>
                <c:pt idx="1001">
                  <c:v>0.63172453703703701</c:v>
                </c:pt>
                <c:pt idx="1002">
                  <c:v>0.63173611111111116</c:v>
                </c:pt>
                <c:pt idx="1003">
                  <c:v>0.6317476851851852</c:v>
                </c:pt>
                <c:pt idx="1004">
                  <c:v>0.63175925925925924</c:v>
                </c:pt>
                <c:pt idx="1005">
                  <c:v>0.63177083333333328</c:v>
                </c:pt>
                <c:pt idx="1006">
                  <c:v>0.63178240740740743</c:v>
                </c:pt>
                <c:pt idx="1007">
                  <c:v>0.63179398148148147</c:v>
                </c:pt>
                <c:pt idx="1008">
                  <c:v>0.63180555555555562</c:v>
                </c:pt>
                <c:pt idx="1009">
                  <c:v>0.63181712962962966</c:v>
                </c:pt>
                <c:pt idx="1010">
                  <c:v>0.6318287037037037</c:v>
                </c:pt>
                <c:pt idx="1011">
                  <c:v>0.63184027777777774</c:v>
                </c:pt>
                <c:pt idx="1012">
                  <c:v>0.63185185185185189</c:v>
                </c:pt>
                <c:pt idx="1013">
                  <c:v>0.63186342592592593</c:v>
                </c:pt>
                <c:pt idx="1014">
                  <c:v>0.63187499999999996</c:v>
                </c:pt>
                <c:pt idx="1015">
                  <c:v>0.63188657407407411</c:v>
                </c:pt>
                <c:pt idx="1016">
                  <c:v>0.63189814814814815</c:v>
                </c:pt>
                <c:pt idx="1017">
                  <c:v>0.63190972222222219</c:v>
                </c:pt>
                <c:pt idx="1018">
                  <c:v>0.63192129629629623</c:v>
                </c:pt>
                <c:pt idx="1019">
                  <c:v>0.63193287037037038</c:v>
                </c:pt>
                <c:pt idx="1020">
                  <c:v>0.63194444444444442</c:v>
                </c:pt>
                <c:pt idx="1021">
                  <c:v>0.63195601851851857</c:v>
                </c:pt>
                <c:pt idx="1022">
                  <c:v>0.63196759259259261</c:v>
                </c:pt>
                <c:pt idx="1023">
                  <c:v>0.63197916666666665</c:v>
                </c:pt>
                <c:pt idx="1024">
                  <c:v>0.63199074074074069</c:v>
                </c:pt>
                <c:pt idx="1025">
                  <c:v>0.63200231481481484</c:v>
                </c:pt>
                <c:pt idx="1026">
                  <c:v>0.63201388888888888</c:v>
                </c:pt>
                <c:pt idx="1027">
                  <c:v>0.63202546296296302</c:v>
                </c:pt>
                <c:pt idx="1028">
                  <c:v>0.63203703703703706</c:v>
                </c:pt>
                <c:pt idx="1029">
                  <c:v>0.6320486111111111</c:v>
                </c:pt>
                <c:pt idx="1030">
                  <c:v>0.63206018518518514</c:v>
                </c:pt>
                <c:pt idx="1031">
                  <c:v>0.63207175925925929</c:v>
                </c:pt>
                <c:pt idx="1032">
                  <c:v>0.63208333333333333</c:v>
                </c:pt>
                <c:pt idx="1033">
                  <c:v>0.63209490740740748</c:v>
                </c:pt>
                <c:pt idx="1034">
                  <c:v>0.63210648148148152</c:v>
                </c:pt>
                <c:pt idx="1035">
                  <c:v>0.63211805555555556</c:v>
                </c:pt>
                <c:pt idx="1036">
                  <c:v>0.6321296296296296</c:v>
                </c:pt>
                <c:pt idx="1037">
                  <c:v>0.63214120370370364</c:v>
                </c:pt>
                <c:pt idx="1038">
                  <c:v>0.63215277777777779</c:v>
                </c:pt>
                <c:pt idx="1039">
                  <c:v>0.63216435185185182</c:v>
                </c:pt>
                <c:pt idx="1040">
                  <c:v>0.63217592592592597</c:v>
                </c:pt>
                <c:pt idx="1041">
                  <c:v>0.63218750000000001</c:v>
                </c:pt>
                <c:pt idx="1042">
                  <c:v>0.63219907407407405</c:v>
                </c:pt>
                <c:pt idx="1043">
                  <c:v>0.63221064814814809</c:v>
                </c:pt>
                <c:pt idx="1044">
                  <c:v>0.63222222222222224</c:v>
                </c:pt>
                <c:pt idx="1045">
                  <c:v>0.63223379629629628</c:v>
                </c:pt>
                <c:pt idx="1046">
                  <c:v>0.63224537037037043</c:v>
                </c:pt>
                <c:pt idx="1047">
                  <c:v>0.63225694444444447</c:v>
                </c:pt>
                <c:pt idx="1048">
                  <c:v>0.63226851851851851</c:v>
                </c:pt>
                <c:pt idx="1049">
                  <c:v>0.63228009259259255</c:v>
                </c:pt>
                <c:pt idx="1050">
                  <c:v>0.6322916666666667</c:v>
                </c:pt>
                <c:pt idx="1051">
                  <c:v>0.63230324074074074</c:v>
                </c:pt>
                <c:pt idx="1052">
                  <c:v>0.63231481481481489</c:v>
                </c:pt>
                <c:pt idx="1053">
                  <c:v>0.63232638888888892</c:v>
                </c:pt>
                <c:pt idx="1054">
                  <c:v>0.63233796296296296</c:v>
                </c:pt>
                <c:pt idx="1055">
                  <c:v>0.632349537037037</c:v>
                </c:pt>
                <c:pt idx="1056">
                  <c:v>0.63236111111111104</c:v>
                </c:pt>
                <c:pt idx="1057">
                  <c:v>0.63237268518518519</c:v>
                </c:pt>
                <c:pt idx="1058">
                  <c:v>0.63238425925925923</c:v>
                </c:pt>
                <c:pt idx="1059">
                  <c:v>0.63239583333333338</c:v>
                </c:pt>
                <c:pt idx="1060">
                  <c:v>0.63240740740740742</c:v>
                </c:pt>
                <c:pt idx="1061">
                  <c:v>0.63241898148148146</c:v>
                </c:pt>
                <c:pt idx="1062">
                  <c:v>0.6324305555555555</c:v>
                </c:pt>
                <c:pt idx="1063">
                  <c:v>0.63244212962962965</c:v>
                </c:pt>
                <c:pt idx="1064">
                  <c:v>0.63245370370370368</c:v>
                </c:pt>
                <c:pt idx="1065">
                  <c:v>0.63246527777777783</c:v>
                </c:pt>
                <c:pt idx="1066">
                  <c:v>0.63247685185185187</c:v>
                </c:pt>
                <c:pt idx="1067">
                  <c:v>0.63248842592592591</c:v>
                </c:pt>
                <c:pt idx="1068">
                  <c:v>0.63249999999999995</c:v>
                </c:pt>
                <c:pt idx="1069">
                  <c:v>0.6325115740740741</c:v>
                </c:pt>
                <c:pt idx="1070">
                  <c:v>0.63252314814814814</c:v>
                </c:pt>
                <c:pt idx="1071">
                  <c:v>0.63253472222222229</c:v>
                </c:pt>
                <c:pt idx="1072">
                  <c:v>0.63254629629629633</c:v>
                </c:pt>
                <c:pt idx="1073">
                  <c:v>0.63255787037037037</c:v>
                </c:pt>
                <c:pt idx="1074">
                  <c:v>0.63256944444444441</c:v>
                </c:pt>
                <c:pt idx="1075">
                  <c:v>0.63258101851851845</c:v>
                </c:pt>
                <c:pt idx="1076">
                  <c:v>0.6325925925925926</c:v>
                </c:pt>
                <c:pt idx="1077">
                  <c:v>0.63260416666666663</c:v>
                </c:pt>
                <c:pt idx="1078">
                  <c:v>0.63261574074074078</c:v>
                </c:pt>
                <c:pt idx="1079">
                  <c:v>0.63262731481481482</c:v>
                </c:pt>
                <c:pt idx="1080">
                  <c:v>0.63263888888888886</c:v>
                </c:pt>
                <c:pt idx="1081">
                  <c:v>0.6326504629629629</c:v>
                </c:pt>
                <c:pt idx="1082">
                  <c:v>0.63266203703703705</c:v>
                </c:pt>
                <c:pt idx="1083">
                  <c:v>0.63267361111111109</c:v>
                </c:pt>
                <c:pt idx="1084">
                  <c:v>0.63268518518518524</c:v>
                </c:pt>
                <c:pt idx="1085">
                  <c:v>0.63269675925925928</c:v>
                </c:pt>
                <c:pt idx="1086">
                  <c:v>0.63270833333333332</c:v>
                </c:pt>
                <c:pt idx="1087">
                  <c:v>0.63271990740740736</c:v>
                </c:pt>
                <c:pt idx="1088">
                  <c:v>0.63273148148148151</c:v>
                </c:pt>
                <c:pt idx="1089">
                  <c:v>0.63274305555555554</c:v>
                </c:pt>
                <c:pt idx="1090">
                  <c:v>0.63275462962962969</c:v>
                </c:pt>
                <c:pt idx="1091">
                  <c:v>0.63276620370370373</c:v>
                </c:pt>
                <c:pt idx="1092">
                  <c:v>0.63277777777777777</c:v>
                </c:pt>
                <c:pt idx="1093">
                  <c:v>0.63278935185185181</c:v>
                </c:pt>
                <c:pt idx="1094">
                  <c:v>0.63280092592592596</c:v>
                </c:pt>
                <c:pt idx="1095">
                  <c:v>0.6328125</c:v>
                </c:pt>
                <c:pt idx="1096">
                  <c:v>0.63282407407407404</c:v>
                </c:pt>
                <c:pt idx="1097">
                  <c:v>0.63283564814814819</c:v>
                </c:pt>
                <c:pt idx="1098">
                  <c:v>0.63284722222222223</c:v>
                </c:pt>
                <c:pt idx="1099">
                  <c:v>0.63285879629629627</c:v>
                </c:pt>
                <c:pt idx="1100">
                  <c:v>0.63287037037037031</c:v>
                </c:pt>
                <c:pt idx="1101">
                  <c:v>0.63288194444444446</c:v>
                </c:pt>
                <c:pt idx="1102">
                  <c:v>0.63289351851851849</c:v>
                </c:pt>
                <c:pt idx="1103">
                  <c:v>0.63290509259259264</c:v>
                </c:pt>
                <c:pt idx="1104">
                  <c:v>0.63291666666666668</c:v>
                </c:pt>
                <c:pt idx="1105">
                  <c:v>0.63292824074074072</c:v>
                </c:pt>
                <c:pt idx="1106">
                  <c:v>0.63293981481481476</c:v>
                </c:pt>
                <c:pt idx="1107">
                  <c:v>0.63295138888888891</c:v>
                </c:pt>
                <c:pt idx="1108">
                  <c:v>0.63296296296296295</c:v>
                </c:pt>
                <c:pt idx="1109">
                  <c:v>0.6329745370370371</c:v>
                </c:pt>
                <c:pt idx="1110">
                  <c:v>0.63298611111111114</c:v>
                </c:pt>
                <c:pt idx="1111">
                  <c:v>0.63299768518518518</c:v>
                </c:pt>
                <c:pt idx="1112">
                  <c:v>0.63300925925925922</c:v>
                </c:pt>
                <c:pt idx="1113">
                  <c:v>0.63302083333333337</c:v>
                </c:pt>
                <c:pt idx="1114">
                  <c:v>0.6330324074074074</c:v>
                </c:pt>
                <c:pt idx="1115">
                  <c:v>0.63304398148148155</c:v>
                </c:pt>
                <c:pt idx="1116">
                  <c:v>0.63305555555555559</c:v>
                </c:pt>
                <c:pt idx="1117">
                  <c:v>0.63306712962962963</c:v>
                </c:pt>
                <c:pt idx="1118">
                  <c:v>0.63307870370370367</c:v>
                </c:pt>
                <c:pt idx="1119">
                  <c:v>0.63309027777777771</c:v>
                </c:pt>
                <c:pt idx="1120">
                  <c:v>0.63310185185185186</c:v>
                </c:pt>
                <c:pt idx="1121">
                  <c:v>0.6331134259259259</c:v>
                </c:pt>
                <c:pt idx="1122">
                  <c:v>0.63312500000000005</c:v>
                </c:pt>
                <c:pt idx="1123">
                  <c:v>0.63313657407407409</c:v>
                </c:pt>
                <c:pt idx="1124">
                  <c:v>0.63314814814814813</c:v>
                </c:pt>
                <c:pt idx="1125">
                  <c:v>0.63315972222222217</c:v>
                </c:pt>
                <c:pt idx="1126">
                  <c:v>0.63317129629629632</c:v>
                </c:pt>
                <c:pt idx="1127">
                  <c:v>0.63318287037037035</c:v>
                </c:pt>
                <c:pt idx="1128">
                  <c:v>0.6331944444444445</c:v>
                </c:pt>
                <c:pt idx="1129">
                  <c:v>0.63320601851851854</c:v>
                </c:pt>
                <c:pt idx="1130">
                  <c:v>0.63321759259259258</c:v>
                </c:pt>
                <c:pt idx="1131">
                  <c:v>0.63322916666666662</c:v>
                </c:pt>
                <c:pt idx="1132">
                  <c:v>0.63324074074074077</c:v>
                </c:pt>
                <c:pt idx="1133">
                  <c:v>0.63325231481481481</c:v>
                </c:pt>
                <c:pt idx="1134">
                  <c:v>0.63326388888888896</c:v>
                </c:pt>
                <c:pt idx="1135">
                  <c:v>0.633275462962963</c:v>
                </c:pt>
                <c:pt idx="1136">
                  <c:v>0.63328703703703704</c:v>
                </c:pt>
                <c:pt idx="1137">
                  <c:v>0.63329861111111108</c:v>
                </c:pt>
                <c:pt idx="1138">
                  <c:v>0.63331018518518511</c:v>
                </c:pt>
                <c:pt idx="1139">
                  <c:v>0.63332175925925926</c:v>
                </c:pt>
                <c:pt idx="1140">
                  <c:v>0.6333333333333333</c:v>
                </c:pt>
                <c:pt idx="1141">
                  <c:v>0.63334490740740745</c:v>
                </c:pt>
                <c:pt idx="1142">
                  <c:v>0.63335648148148149</c:v>
                </c:pt>
                <c:pt idx="1143">
                  <c:v>0.63336805555555553</c:v>
                </c:pt>
                <c:pt idx="1144">
                  <c:v>0.63337962962962957</c:v>
                </c:pt>
                <c:pt idx="1145">
                  <c:v>0.63339120370370372</c:v>
                </c:pt>
                <c:pt idx="1146">
                  <c:v>0.63340277777777776</c:v>
                </c:pt>
                <c:pt idx="1147">
                  <c:v>0.63341435185185191</c:v>
                </c:pt>
                <c:pt idx="1148">
                  <c:v>0.63342592592592595</c:v>
                </c:pt>
                <c:pt idx="1149">
                  <c:v>0.63343749999999999</c:v>
                </c:pt>
                <c:pt idx="1150">
                  <c:v>0.63344907407407403</c:v>
                </c:pt>
                <c:pt idx="1151">
                  <c:v>0.63346064814814818</c:v>
                </c:pt>
                <c:pt idx="1152">
                  <c:v>0.63347222222222221</c:v>
                </c:pt>
                <c:pt idx="1153">
                  <c:v>0.63348379629629636</c:v>
                </c:pt>
                <c:pt idx="1154">
                  <c:v>0.6334953703703704</c:v>
                </c:pt>
                <c:pt idx="1155">
                  <c:v>0.63350694444444444</c:v>
                </c:pt>
                <c:pt idx="1156">
                  <c:v>0.63351851851851848</c:v>
                </c:pt>
                <c:pt idx="1157">
                  <c:v>0.63353009259259252</c:v>
                </c:pt>
                <c:pt idx="1158">
                  <c:v>0.63354166666666667</c:v>
                </c:pt>
                <c:pt idx="1159">
                  <c:v>0.63355324074074071</c:v>
                </c:pt>
                <c:pt idx="1160">
                  <c:v>0.63356481481481486</c:v>
                </c:pt>
                <c:pt idx="1161">
                  <c:v>0.6335763888888889</c:v>
                </c:pt>
                <c:pt idx="1162">
                  <c:v>0.63358796296296294</c:v>
                </c:pt>
                <c:pt idx="1163">
                  <c:v>0.63359953703703698</c:v>
                </c:pt>
                <c:pt idx="1164">
                  <c:v>0.63361111111111112</c:v>
                </c:pt>
                <c:pt idx="1165">
                  <c:v>0.63362268518518516</c:v>
                </c:pt>
                <c:pt idx="1166">
                  <c:v>0.63363425925925931</c:v>
                </c:pt>
                <c:pt idx="1167">
                  <c:v>0.63364583333333335</c:v>
                </c:pt>
                <c:pt idx="1168">
                  <c:v>0.63365740740740739</c:v>
                </c:pt>
                <c:pt idx="1169">
                  <c:v>0.63366898148148143</c:v>
                </c:pt>
                <c:pt idx="1170">
                  <c:v>0.63368055555555558</c:v>
                </c:pt>
                <c:pt idx="1171">
                  <c:v>0.63369212962962962</c:v>
                </c:pt>
                <c:pt idx="1172">
                  <c:v>0.63370370370370377</c:v>
                </c:pt>
                <c:pt idx="1173">
                  <c:v>0.63371527777777781</c:v>
                </c:pt>
                <c:pt idx="1174">
                  <c:v>0.63372685185185185</c:v>
                </c:pt>
                <c:pt idx="1175">
                  <c:v>0.63373842592592589</c:v>
                </c:pt>
                <c:pt idx="1176">
                  <c:v>0.63375000000000004</c:v>
                </c:pt>
                <c:pt idx="1177">
                  <c:v>0.63376157407407407</c:v>
                </c:pt>
                <c:pt idx="1178">
                  <c:v>0.63377314814814811</c:v>
                </c:pt>
                <c:pt idx="1179">
                  <c:v>0.63378472222222226</c:v>
                </c:pt>
                <c:pt idx="1180">
                  <c:v>0.6337962962962963</c:v>
                </c:pt>
                <c:pt idx="1181">
                  <c:v>0.63380787037037034</c:v>
                </c:pt>
                <c:pt idx="1182">
                  <c:v>0.63381944444444438</c:v>
                </c:pt>
                <c:pt idx="1183">
                  <c:v>0.63383101851851853</c:v>
                </c:pt>
                <c:pt idx="1184">
                  <c:v>0.63384259259259257</c:v>
                </c:pt>
                <c:pt idx="1185">
                  <c:v>0.63385416666666672</c:v>
                </c:pt>
                <c:pt idx="1186">
                  <c:v>0.63386574074074076</c:v>
                </c:pt>
                <c:pt idx="1187">
                  <c:v>0.6338773148148148</c:v>
                </c:pt>
                <c:pt idx="1188">
                  <c:v>0.63388888888888884</c:v>
                </c:pt>
                <c:pt idx="1189">
                  <c:v>0.63390046296296299</c:v>
                </c:pt>
                <c:pt idx="1190">
                  <c:v>0.63391203703703702</c:v>
                </c:pt>
                <c:pt idx="1191">
                  <c:v>0.63392361111111117</c:v>
                </c:pt>
                <c:pt idx="1192">
                  <c:v>0.63393518518518521</c:v>
                </c:pt>
                <c:pt idx="1193">
                  <c:v>0.63394675925925925</c:v>
                </c:pt>
                <c:pt idx="1194">
                  <c:v>0.63395833333333329</c:v>
                </c:pt>
                <c:pt idx="1195">
                  <c:v>0.63396990740740744</c:v>
                </c:pt>
                <c:pt idx="1196">
                  <c:v>0.63398148148148148</c:v>
                </c:pt>
                <c:pt idx="1197">
                  <c:v>0.63399305555555552</c:v>
                </c:pt>
                <c:pt idx="1198">
                  <c:v>0.63400462962962967</c:v>
                </c:pt>
                <c:pt idx="1199">
                  <c:v>0.63401620370370371</c:v>
                </c:pt>
                <c:pt idx="1200">
                  <c:v>0.63402777777777775</c:v>
                </c:pt>
                <c:pt idx="1201">
                  <c:v>0.63403935185185178</c:v>
                </c:pt>
                <c:pt idx="1202">
                  <c:v>0.63405092592592593</c:v>
                </c:pt>
                <c:pt idx="1203">
                  <c:v>0.63406249999999997</c:v>
                </c:pt>
                <c:pt idx="1204">
                  <c:v>0.63407407407407412</c:v>
                </c:pt>
                <c:pt idx="1205">
                  <c:v>0.63408564814814816</c:v>
                </c:pt>
                <c:pt idx="1206">
                  <c:v>0.6340972222222222</c:v>
                </c:pt>
                <c:pt idx="1207">
                  <c:v>0.63410879629629624</c:v>
                </c:pt>
                <c:pt idx="1208">
                  <c:v>0.63412037037037039</c:v>
                </c:pt>
                <c:pt idx="1209">
                  <c:v>0.63413194444444443</c:v>
                </c:pt>
                <c:pt idx="1210">
                  <c:v>0.63414351851851858</c:v>
                </c:pt>
                <c:pt idx="1211">
                  <c:v>0.63415509259259262</c:v>
                </c:pt>
                <c:pt idx="1212">
                  <c:v>0.63416666666666666</c:v>
                </c:pt>
                <c:pt idx="1213">
                  <c:v>0.6341782407407407</c:v>
                </c:pt>
                <c:pt idx="1214">
                  <c:v>0.63418981481481485</c:v>
                </c:pt>
                <c:pt idx="1215">
                  <c:v>0.63420138888888888</c:v>
                </c:pt>
                <c:pt idx="1216">
                  <c:v>0.63421296296296303</c:v>
                </c:pt>
                <c:pt idx="1217">
                  <c:v>0.63422453703703707</c:v>
                </c:pt>
                <c:pt idx="1218">
                  <c:v>0.63423611111111111</c:v>
                </c:pt>
                <c:pt idx="1219">
                  <c:v>0.63424768518518515</c:v>
                </c:pt>
                <c:pt idx="1220">
                  <c:v>0.63425925925925919</c:v>
                </c:pt>
                <c:pt idx="1221">
                  <c:v>0.63427083333333334</c:v>
                </c:pt>
                <c:pt idx="1222">
                  <c:v>0.63428240740740738</c:v>
                </c:pt>
                <c:pt idx="1223">
                  <c:v>0.63429398148148153</c:v>
                </c:pt>
                <c:pt idx="1224">
                  <c:v>0.63430555555555557</c:v>
                </c:pt>
                <c:pt idx="1225">
                  <c:v>0.63431712962962961</c:v>
                </c:pt>
                <c:pt idx="1226">
                  <c:v>0.63432870370370364</c:v>
                </c:pt>
                <c:pt idx="1227">
                  <c:v>0.63434027777777779</c:v>
                </c:pt>
                <c:pt idx="1228">
                  <c:v>0.63435185185185183</c:v>
                </c:pt>
                <c:pt idx="1229">
                  <c:v>0.63436342592592598</c:v>
                </c:pt>
                <c:pt idx="1230">
                  <c:v>0.63437500000000002</c:v>
                </c:pt>
                <c:pt idx="1231">
                  <c:v>0.63438657407407406</c:v>
                </c:pt>
                <c:pt idx="1232">
                  <c:v>0.6343981481481481</c:v>
                </c:pt>
                <c:pt idx="1233">
                  <c:v>0.63440972222222225</c:v>
                </c:pt>
                <c:pt idx="1234">
                  <c:v>0.63442129629629629</c:v>
                </c:pt>
                <c:pt idx="1235">
                  <c:v>0.63443287037037044</c:v>
                </c:pt>
                <c:pt idx="1236">
                  <c:v>0.63444444444444448</c:v>
                </c:pt>
                <c:pt idx="1237">
                  <c:v>0.63445601851851852</c:v>
                </c:pt>
                <c:pt idx="1238">
                  <c:v>0.63446759259259256</c:v>
                </c:pt>
                <c:pt idx="1239">
                  <c:v>0.63447916666666659</c:v>
                </c:pt>
                <c:pt idx="1240">
                  <c:v>0.63449074074074074</c:v>
                </c:pt>
                <c:pt idx="1241">
                  <c:v>0.63450231481481478</c:v>
                </c:pt>
                <c:pt idx="1242">
                  <c:v>0.63451388888888893</c:v>
                </c:pt>
                <c:pt idx="1243">
                  <c:v>0.63452546296296297</c:v>
                </c:pt>
                <c:pt idx="1244">
                  <c:v>0.63453703703703701</c:v>
                </c:pt>
                <c:pt idx="1245">
                  <c:v>0.63454861111111105</c:v>
                </c:pt>
                <c:pt idx="1246">
                  <c:v>0.6345601851851852</c:v>
                </c:pt>
                <c:pt idx="1247">
                  <c:v>0.63457175925925924</c:v>
                </c:pt>
                <c:pt idx="1248">
                  <c:v>0.63458333333333339</c:v>
                </c:pt>
                <c:pt idx="1249">
                  <c:v>0.63459490740740743</c:v>
                </c:pt>
                <c:pt idx="1250">
                  <c:v>0.63460648148148147</c:v>
                </c:pt>
                <c:pt idx="1251">
                  <c:v>0.6346180555555555</c:v>
                </c:pt>
                <c:pt idx="1252">
                  <c:v>0.63462962962962965</c:v>
                </c:pt>
                <c:pt idx="1253">
                  <c:v>0.63464120370370369</c:v>
                </c:pt>
                <c:pt idx="1254">
                  <c:v>0.63465277777777784</c:v>
                </c:pt>
                <c:pt idx="1255">
                  <c:v>0.63466435185185188</c:v>
                </c:pt>
                <c:pt idx="1256">
                  <c:v>0.63467592592592592</c:v>
                </c:pt>
                <c:pt idx="1257">
                  <c:v>0.63468749999999996</c:v>
                </c:pt>
                <c:pt idx="1258">
                  <c:v>0.63469907407407411</c:v>
                </c:pt>
                <c:pt idx="1259">
                  <c:v>0.63471064814814815</c:v>
                </c:pt>
                <c:pt idx="1260">
                  <c:v>0.63472222222222219</c:v>
                </c:pt>
                <c:pt idx="1261">
                  <c:v>0.63473379629629634</c:v>
                </c:pt>
                <c:pt idx="1262">
                  <c:v>0.63474537037037038</c:v>
                </c:pt>
                <c:pt idx="1263">
                  <c:v>0.63475694444444442</c:v>
                </c:pt>
                <c:pt idx="1264">
                  <c:v>0.63476851851851845</c:v>
                </c:pt>
                <c:pt idx="1265">
                  <c:v>0.6347800925925926</c:v>
                </c:pt>
                <c:pt idx="1266">
                  <c:v>0.63479166666666664</c:v>
                </c:pt>
                <c:pt idx="1267">
                  <c:v>0.63480324074074079</c:v>
                </c:pt>
                <c:pt idx="1268">
                  <c:v>0.63481481481481483</c:v>
                </c:pt>
                <c:pt idx="1269">
                  <c:v>0.63482638888888887</c:v>
                </c:pt>
                <c:pt idx="1270">
                  <c:v>0.63483796296296291</c:v>
                </c:pt>
                <c:pt idx="1271">
                  <c:v>0.63484953703703706</c:v>
                </c:pt>
                <c:pt idx="1272">
                  <c:v>0.6348611111111111</c:v>
                </c:pt>
                <c:pt idx="1273">
                  <c:v>0.63487268518518525</c:v>
                </c:pt>
                <c:pt idx="1274">
                  <c:v>0.63488425925925929</c:v>
                </c:pt>
                <c:pt idx="1275">
                  <c:v>0.63489583333333333</c:v>
                </c:pt>
                <c:pt idx="1276">
                  <c:v>0.63490740740740736</c:v>
                </c:pt>
                <c:pt idx="1277">
                  <c:v>0.63491898148148151</c:v>
                </c:pt>
                <c:pt idx="1278">
                  <c:v>0.63493055555555555</c:v>
                </c:pt>
                <c:pt idx="1279">
                  <c:v>0.6349421296296297</c:v>
                </c:pt>
                <c:pt idx="1280">
                  <c:v>0.63495370370370374</c:v>
                </c:pt>
                <c:pt idx="1281">
                  <c:v>0.63496527777777778</c:v>
                </c:pt>
                <c:pt idx="1282">
                  <c:v>0.63497685185185182</c:v>
                </c:pt>
                <c:pt idx="1283">
                  <c:v>0.63498842592592586</c:v>
                </c:pt>
                <c:pt idx="1284">
                  <c:v>0.63500000000000001</c:v>
                </c:pt>
                <c:pt idx="1285">
                  <c:v>0.63501157407407405</c:v>
                </c:pt>
                <c:pt idx="1286">
                  <c:v>0.6350231481481482</c:v>
                </c:pt>
                <c:pt idx="1287">
                  <c:v>0.63503472222222224</c:v>
                </c:pt>
                <c:pt idx="1288">
                  <c:v>0.63504629629629628</c:v>
                </c:pt>
                <c:pt idx="1289">
                  <c:v>0.63505787037037031</c:v>
                </c:pt>
                <c:pt idx="1290">
                  <c:v>0.63506944444444446</c:v>
                </c:pt>
                <c:pt idx="1291">
                  <c:v>0.6350810185185185</c:v>
                </c:pt>
                <c:pt idx="1292">
                  <c:v>0.63509259259259265</c:v>
                </c:pt>
                <c:pt idx="1293">
                  <c:v>0.63510416666666669</c:v>
                </c:pt>
                <c:pt idx="1294">
                  <c:v>0.63511574074074073</c:v>
                </c:pt>
                <c:pt idx="1295">
                  <c:v>0.63512731481481477</c:v>
                </c:pt>
                <c:pt idx="1296">
                  <c:v>0.63513888888888892</c:v>
                </c:pt>
                <c:pt idx="1297">
                  <c:v>0.63515046296296296</c:v>
                </c:pt>
                <c:pt idx="1298">
                  <c:v>0.63516203703703711</c:v>
                </c:pt>
                <c:pt idx="1299">
                  <c:v>0.63517361111111115</c:v>
                </c:pt>
                <c:pt idx="1300">
                  <c:v>0.63518518518518519</c:v>
                </c:pt>
                <c:pt idx="1301">
                  <c:v>0.63519675925925922</c:v>
                </c:pt>
                <c:pt idx="1302">
                  <c:v>0.63520833333333326</c:v>
                </c:pt>
                <c:pt idx="1303">
                  <c:v>0.63521990740740741</c:v>
                </c:pt>
                <c:pt idx="1304">
                  <c:v>0.63523148148148145</c:v>
                </c:pt>
                <c:pt idx="1305">
                  <c:v>0.6352430555555556</c:v>
                </c:pt>
                <c:pt idx="1306">
                  <c:v>0.63525462962962964</c:v>
                </c:pt>
                <c:pt idx="1307">
                  <c:v>0.63526620370370368</c:v>
                </c:pt>
                <c:pt idx="1308">
                  <c:v>0.63527777777777772</c:v>
                </c:pt>
                <c:pt idx="1309">
                  <c:v>0.63528935185185187</c:v>
                </c:pt>
                <c:pt idx="1310">
                  <c:v>0.63530092592592591</c:v>
                </c:pt>
                <c:pt idx="1311">
                  <c:v>0.63531250000000006</c:v>
                </c:pt>
                <c:pt idx="1312">
                  <c:v>0.6353240740740741</c:v>
                </c:pt>
                <c:pt idx="1313">
                  <c:v>0.63533564814814814</c:v>
                </c:pt>
                <c:pt idx="1314">
                  <c:v>0.63534722222222217</c:v>
                </c:pt>
                <c:pt idx="1315">
                  <c:v>0.63535879629629632</c:v>
                </c:pt>
                <c:pt idx="1316">
                  <c:v>0.63537037037037036</c:v>
                </c:pt>
                <c:pt idx="1317">
                  <c:v>0.63538194444444451</c:v>
                </c:pt>
                <c:pt idx="1318">
                  <c:v>0.63539351851851855</c:v>
                </c:pt>
                <c:pt idx="1319">
                  <c:v>0.63540509259259259</c:v>
                </c:pt>
                <c:pt idx="1320">
                  <c:v>0.63541666666666663</c:v>
                </c:pt>
                <c:pt idx="1321">
                  <c:v>0.63542824074074067</c:v>
                </c:pt>
                <c:pt idx="1322">
                  <c:v>0.63543981481481482</c:v>
                </c:pt>
                <c:pt idx="1323">
                  <c:v>0.63545138888888886</c:v>
                </c:pt>
                <c:pt idx="1324">
                  <c:v>0.63546296296296301</c:v>
                </c:pt>
                <c:pt idx="1325">
                  <c:v>0.63547453703703705</c:v>
                </c:pt>
                <c:pt idx="1326">
                  <c:v>0.63548611111111108</c:v>
                </c:pt>
                <c:pt idx="1327">
                  <c:v>0.63549768518518512</c:v>
                </c:pt>
                <c:pt idx="1328">
                  <c:v>0.63550925925925927</c:v>
                </c:pt>
                <c:pt idx="1329">
                  <c:v>0.63552083333333331</c:v>
                </c:pt>
                <c:pt idx="1330">
                  <c:v>0.63553240740740746</c:v>
                </c:pt>
                <c:pt idx="1331">
                  <c:v>0.6355439814814815</c:v>
                </c:pt>
                <c:pt idx="1332">
                  <c:v>0.63555555555555554</c:v>
                </c:pt>
                <c:pt idx="1333">
                  <c:v>0.63556712962962958</c:v>
                </c:pt>
                <c:pt idx="1334">
                  <c:v>0.63557870370370373</c:v>
                </c:pt>
                <c:pt idx="1335">
                  <c:v>0.63559027777777777</c:v>
                </c:pt>
                <c:pt idx="1336">
                  <c:v>0.63560185185185192</c:v>
                </c:pt>
                <c:pt idx="1337">
                  <c:v>0.63561342592592596</c:v>
                </c:pt>
                <c:pt idx="1338">
                  <c:v>0.635625</c:v>
                </c:pt>
                <c:pt idx="1339">
                  <c:v>0.63563657407407403</c:v>
                </c:pt>
                <c:pt idx="1340">
                  <c:v>0.63564814814814818</c:v>
                </c:pt>
                <c:pt idx="1341">
                  <c:v>0.63565972222222222</c:v>
                </c:pt>
                <c:pt idx="1342">
                  <c:v>0.63567129629629626</c:v>
                </c:pt>
                <c:pt idx="1343">
                  <c:v>0.63568287037037041</c:v>
                </c:pt>
                <c:pt idx="1344">
                  <c:v>0.63569444444444445</c:v>
                </c:pt>
                <c:pt idx="1345">
                  <c:v>0.63570601851851849</c:v>
                </c:pt>
                <c:pt idx="1346">
                  <c:v>0.63571759259259253</c:v>
                </c:pt>
                <c:pt idx="1347">
                  <c:v>0.63572916666666668</c:v>
                </c:pt>
                <c:pt idx="1348">
                  <c:v>0.63574074074074072</c:v>
                </c:pt>
                <c:pt idx="1349">
                  <c:v>0.63575231481481487</c:v>
                </c:pt>
                <c:pt idx="1350">
                  <c:v>0.63576388888888891</c:v>
                </c:pt>
                <c:pt idx="1351">
                  <c:v>0.63577546296296295</c:v>
                </c:pt>
                <c:pt idx="1352">
                  <c:v>0.63578703703703698</c:v>
                </c:pt>
                <c:pt idx="1353">
                  <c:v>0.63579861111111113</c:v>
                </c:pt>
                <c:pt idx="1354">
                  <c:v>0.63581018518518517</c:v>
                </c:pt>
                <c:pt idx="1355">
                  <c:v>0.63582175925925932</c:v>
                </c:pt>
                <c:pt idx="1356">
                  <c:v>0.63583333333333336</c:v>
                </c:pt>
                <c:pt idx="1357">
                  <c:v>0.6358449074074074</c:v>
                </c:pt>
                <c:pt idx="1358">
                  <c:v>0.63585648148148144</c:v>
                </c:pt>
                <c:pt idx="1359">
                  <c:v>0.63586805555555559</c:v>
                </c:pt>
                <c:pt idx="1360">
                  <c:v>0.63587962962962963</c:v>
                </c:pt>
                <c:pt idx="1361">
                  <c:v>0.63589120370370367</c:v>
                </c:pt>
                <c:pt idx="1362">
                  <c:v>0.63590277777777782</c:v>
                </c:pt>
                <c:pt idx="1363">
                  <c:v>0.63591435185185186</c:v>
                </c:pt>
                <c:pt idx="1364">
                  <c:v>0.63592592592592589</c:v>
                </c:pt>
                <c:pt idx="1365">
                  <c:v>0.63593749999999993</c:v>
                </c:pt>
                <c:pt idx="1366">
                  <c:v>0.63594907407407408</c:v>
                </c:pt>
                <c:pt idx="1367">
                  <c:v>0.63596064814814812</c:v>
                </c:pt>
                <c:pt idx="1368">
                  <c:v>0.63597222222222227</c:v>
                </c:pt>
                <c:pt idx="1369">
                  <c:v>0.63598379629629631</c:v>
                </c:pt>
                <c:pt idx="1370">
                  <c:v>0.63599537037037035</c:v>
                </c:pt>
                <c:pt idx="1371">
                  <c:v>0.63600694444444439</c:v>
                </c:pt>
                <c:pt idx="1372">
                  <c:v>0.63601851851851854</c:v>
                </c:pt>
                <c:pt idx="1373">
                  <c:v>0.63603009259259258</c:v>
                </c:pt>
                <c:pt idx="1374">
                  <c:v>0.63604166666666673</c:v>
                </c:pt>
                <c:pt idx="1375">
                  <c:v>0.63605324074074077</c:v>
                </c:pt>
                <c:pt idx="1376">
                  <c:v>0.63606481481481481</c:v>
                </c:pt>
                <c:pt idx="1377">
                  <c:v>0.63607638888888884</c:v>
                </c:pt>
                <c:pt idx="1378">
                  <c:v>0.63608796296296299</c:v>
                </c:pt>
                <c:pt idx="1379">
                  <c:v>0.63609953703703703</c:v>
                </c:pt>
                <c:pt idx="1380">
                  <c:v>0.63611111111111118</c:v>
                </c:pt>
                <c:pt idx="1381">
                  <c:v>0.63612268518518522</c:v>
                </c:pt>
                <c:pt idx="1382">
                  <c:v>0.63613425925925926</c:v>
                </c:pt>
                <c:pt idx="1383">
                  <c:v>0.6361458333333333</c:v>
                </c:pt>
                <c:pt idx="1384">
                  <c:v>0.63615740740740734</c:v>
                </c:pt>
                <c:pt idx="1385">
                  <c:v>0.63616898148148149</c:v>
                </c:pt>
                <c:pt idx="1386">
                  <c:v>0.63618055555555553</c:v>
                </c:pt>
                <c:pt idx="1387">
                  <c:v>0.63619212962962968</c:v>
                </c:pt>
                <c:pt idx="1388">
                  <c:v>0.63620370370370372</c:v>
                </c:pt>
                <c:pt idx="1389">
                  <c:v>0.63621527777777775</c:v>
                </c:pt>
                <c:pt idx="1390">
                  <c:v>0.63622685185185179</c:v>
                </c:pt>
                <c:pt idx="1391">
                  <c:v>0.63623842592592594</c:v>
                </c:pt>
                <c:pt idx="1392">
                  <c:v>0.63624999999999998</c:v>
                </c:pt>
                <c:pt idx="1393">
                  <c:v>0.63626157407407413</c:v>
                </c:pt>
                <c:pt idx="1394">
                  <c:v>0.63627314814814817</c:v>
                </c:pt>
                <c:pt idx="1395">
                  <c:v>0.63628472222222221</c:v>
                </c:pt>
                <c:pt idx="1396">
                  <c:v>0.63629629629629625</c:v>
                </c:pt>
                <c:pt idx="1397">
                  <c:v>0.6363078703703704</c:v>
                </c:pt>
                <c:pt idx="1398">
                  <c:v>0.63631944444444444</c:v>
                </c:pt>
                <c:pt idx="1399">
                  <c:v>0.63633101851851859</c:v>
                </c:pt>
                <c:pt idx="1400">
                  <c:v>0.63634259259259263</c:v>
                </c:pt>
                <c:pt idx="1401">
                  <c:v>0.63635416666666667</c:v>
                </c:pt>
                <c:pt idx="1402">
                  <c:v>0.6363657407407407</c:v>
                </c:pt>
                <c:pt idx="1403">
                  <c:v>0.63637731481481474</c:v>
                </c:pt>
                <c:pt idx="1404">
                  <c:v>0.63638888888888889</c:v>
                </c:pt>
                <c:pt idx="1405">
                  <c:v>0.63640046296296293</c:v>
                </c:pt>
                <c:pt idx="1406">
                  <c:v>0.63641203703703708</c:v>
                </c:pt>
                <c:pt idx="1407">
                  <c:v>0.63642361111111112</c:v>
                </c:pt>
                <c:pt idx="1408">
                  <c:v>0.63643518518518516</c:v>
                </c:pt>
                <c:pt idx="1409">
                  <c:v>0.6364467592592592</c:v>
                </c:pt>
                <c:pt idx="1410">
                  <c:v>0.63645833333333335</c:v>
                </c:pt>
                <c:pt idx="1411">
                  <c:v>0.63646990740740739</c:v>
                </c:pt>
                <c:pt idx="1412">
                  <c:v>0.63648148148148154</c:v>
                </c:pt>
                <c:pt idx="1413">
                  <c:v>0.63649305555555558</c:v>
                </c:pt>
                <c:pt idx="1414">
                  <c:v>0.63650462962962961</c:v>
                </c:pt>
                <c:pt idx="1415">
                  <c:v>0.63651620370370365</c:v>
                </c:pt>
                <c:pt idx="1416">
                  <c:v>0.6365277777777778</c:v>
                </c:pt>
                <c:pt idx="1417">
                  <c:v>0.63653935185185184</c:v>
                </c:pt>
                <c:pt idx="1418">
                  <c:v>0.63655092592592599</c:v>
                </c:pt>
                <c:pt idx="1419">
                  <c:v>0.63656250000000003</c:v>
                </c:pt>
                <c:pt idx="1420">
                  <c:v>0.63657407407407407</c:v>
                </c:pt>
                <c:pt idx="1421">
                  <c:v>0.63658564814814811</c:v>
                </c:pt>
                <c:pt idx="1422">
                  <c:v>0.63659722222222215</c:v>
                </c:pt>
                <c:pt idx="1423">
                  <c:v>0.6366087962962963</c:v>
                </c:pt>
                <c:pt idx="1424">
                  <c:v>0.63662037037037034</c:v>
                </c:pt>
                <c:pt idx="1425">
                  <c:v>0.63663194444444449</c:v>
                </c:pt>
                <c:pt idx="1426">
                  <c:v>0.63664351851851853</c:v>
                </c:pt>
                <c:pt idx="1427">
                  <c:v>0.63665509259259256</c:v>
                </c:pt>
                <c:pt idx="1428">
                  <c:v>0.6366666666666666</c:v>
                </c:pt>
                <c:pt idx="1429">
                  <c:v>0.63667824074074075</c:v>
                </c:pt>
                <c:pt idx="1430">
                  <c:v>0.63668981481481479</c:v>
                </c:pt>
                <c:pt idx="1431">
                  <c:v>0.63670138888888894</c:v>
                </c:pt>
                <c:pt idx="1432">
                  <c:v>0.63671296296296298</c:v>
                </c:pt>
                <c:pt idx="1433">
                  <c:v>0.63672453703703702</c:v>
                </c:pt>
                <c:pt idx="1434">
                  <c:v>0.63673611111111106</c:v>
                </c:pt>
                <c:pt idx="1435">
                  <c:v>0.63674768518518521</c:v>
                </c:pt>
                <c:pt idx="1436">
                  <c:v>0.63675925925925925</c:v>
                </c:pt>
                <c:pt idx="1437">
                  <c:v>0.6367708333333334</c:v>
                </c:pt>
                <c:pt idx="1438">
                  <c:v>0.63678240740740744</c:v>
                </c:pt>
                <c:pt idx="1439">
                  <c:v>0.63679398148148147</c:v>
                </c:pt>
                <c:pt idx="1440">
                  <c:v>0.63680555555555551</c:v>
                </c:pt>
                <c:pt idx="1441">
                  <c:v>0.63681712962962966</c:v>
                </c:pt>
                <c:pt idx="1442">
                  <c:v>0.6368287037037037</c:v>
                </c:pt>
                <c:pt idx="1443">
                  <c:v>0.63684027777777785</c:v>
                </c:pt>
                <c:pt idx="1444">
                  <c:v>0.63685185185185189</c:v>
                </c:pt>
                <c:pt idx="1445">
                  <c:v>0.63686342592592593</c:v>
                </c:pt>
                <c:pt idx="1446">
                  <c:v>0.63687499999999997</c:v>
                </c:pt>
                <c:pt idx="1447">
                  <c:v>0.63688657407407401</c:v>
                </c:pt>
                <c:pt idx="1448">
                  <c:v>0.63689814814814816</c:v>
                </c:pt>
                <c:pt idx="1449">
                  <c:v>0.6369097222222222</c:v>
                </c:pt>
                <c:pt idx="1450">
                  <c:v>0.63692129629629635</c:v>
                </c:pt>
                <c:pt idx="1451">
                  <c:v>0.63693287037037039</c:v>
                </c:pt>
                <c:pt idx="1452">
                  <c:v>0.63694444444444442</c:v>
                </c:pt>
                <c:pt idx="1453">
                  <c:v>0.63695601851851846</c:v>
                </c:pt>
                <c:pt idx="1454">
                  <c:v>0.63696759259259261</c:v>
                </c:pt>
                <c:pt idx="1455">
                  <c:v>0.63697916666666665</c:v>
                </c:pt>
                <c:pt idx="1456">
                  <c:v>0.6369907407407408</c:v>
                </c:pt>
                <c:pt idx="1457">
                  <c:v>0.63700231481481484</c:v>
                </c:pt>
                <c:pt idx="1458">
                  <c:v>0.63701388888888888</c:v>
                </c:pt>
                <c:pt idx="1459">
                  <c:v>0.63702546296296292</c:v>
                </c:pt>
                <c:pt idx="1460">
                  <c:v>0.63703703703703707</c:v>
                </c:pt>
                <c:pt idx="1461">
                  <c:v>0.63704861111111111</c:v>
                </c:pt>
                <c:pt idx="1462">
                  <c:v>0.63706018518518526</c:v>
                </c:pt>
                <c:pt idx="1463">
                  <c:v>0.6370717592592593</c:v>
                </c:pt>
                <c:pt idx="1464">
                  <c:v>0.63708333333333333</c:v>
                </c:pt>
                <c:pt idx="1465">
                  <c:v>0.63709490740740737</c:v>
                </c:pt>
                <c:pt idx="1466">
                  <c:v>0.63710648148148141</c:v>
                </c:pt>
                <c:pt idx="1467">
                  <c:v>0.63711805555555556</c:v>
                </c:pt>
                <c:pt idx="1468">
                  <c:v>0.6371296296296296</c:v>
                </c:pt>
                <c:pt idx="1469">
                  <c:v>0.63714120370370375</c:v>
                </c:pt>
                <c:pt idx="1470">
                  <c:v>0.63715277777777779</c:v>
                </c:pt>
                <c:pt idx="1471">
                  <c:v>0.63716435185185183</c:v>
                </c:pt>
                <c:pt idx="1472">
                  <c:v>0.63717592592592587</c:v>
                </c:pt>
                <c:pt idx="1473">
                  <c:v>0.63718750000000002</c:v>
                </c:pt>
                <c:pt idx="1474">
                  <c:v>0.63719907407407406</c:v>
                </c:pt>
                <c:pt idx="1475">
                  <c:v>0.63721064814814821</c:v>
                </c:pt>
                <c:pt idx="1476">
                  <c:v>0.63722222222222225</c:v>
                </c:pt>
                <c:pt idx="1477">
                  <c:v>0.63723379629629628</c:v>
                </c:pt>
                <c:pt idx="1478">
                  <c:v>0.63724537037037032</c:v>
                </c:pt>
                <c:pt idx="1479">
                  <c:v>0.63725694444444447</c:v>
                </c:pt>
                <c:pt idx="1480">
                  <c:v>0.63726851851851851</c:v>
                </c:pt>
                <c:pt idx="1481">
                  <c:v>0.63728009259259266</c:v>
                </c:pt>
                <c:pt idx="1482">
                  <c:v>0.6372916666666667</c:v>
                </c:pt>
                <c:pt idx="1483">
                  <c:v>0.63730324074074074</c:v>
                </c:pt>
                <c:pt idx="1484">
                  <c:v>0.63731481481481478</c:v>
                </c:pt>
                <c:pt idx="1485">
                  <c:v>0.63732638888888882</c:v>
                </c:pt>
                <c:pt idx="1486">
                  <c:v>0.63733796296296297</c:v>
                </c:pt>
                <c:pt idx="1487">
                  <c:v>0.63734953703703701</c:v>
                </c:pt>
                <c:pt idx="1488">
                  <c:v>0.63736111111111116</c:v>
                </c:pt>
                <c:pt idx="1489">
                  <c:v>0.63737268518518519</c:v>
                </c:pt>
                <c:pt idx="1490">
                  <c:v>0.63738425925925923</c:v>
                </c:pt>
                <c:pt idx="1491">
                  <c:v>0.63739583333333327</c:v>
                </c:pt>
                <c:pt idx="1492">
                  <c:v>0.63740740740740742</c:v>
                </c:pt>
                <c:pt idx="1493">
                  <c:v>0.63741898148148146</c:v>
                </c:pt>
                <c:pt idx="1494">
                  <c:v>0.63743055555555561</c:v>
                </c:pt>
                <c:pt idx="1495">
                  <c:v>0.63744212962962965</c:v>
                </c:pt>
                <c:pt idx="1496">
                  <c:v>0.63745370370370369</c:v>
                </c:pt>
                <c:pt idx="1497">
                  <c:v>0.63746527777777773</c:v>
                </c:pt>
                <c:pt idx="1498">
                  <c:v>0.63747685185185188</c:v>
                </c:pt>
                <c:pt idx="1499">
                  <c:v>0.63748842592592592</c:v>
                </c:pt>
                <c:pt idx="1500">
                  <c:v>0.63750000000000007</c:v>
                </c:pt>
                <c:pt idx="1501">
                  <c:v>0.63751157407407411</c:v>
                </c:pt>
                <c:pt idx="1502">
                  <c:v>0.63752314814814814</c:v>
                </c:pt>
                <c:pt idx="1503">
                  <c:v>0.63753472222222218</c:v>
                </c:pt>
                <c:pt idx="1504">
                  <c:v>0.63754629629629633</c:v>
                </c:pt>
                <c:pt idx="1505">
                  <c:v>0.63755787037037037</c:v>
                </c:pt>
                <c:pt idx="1506">
                  <c:v>0.63756944444444441</c:v>
                </c:pt>
                <c:pt idx="1507">
                  <c:v>0.63758101851851856</c:v>
                </c:pt>
                <c:pt idx="1508">
                  <c:v>0.6375925925925926</c:v>
                </c:pt>
                <c:pt idx="1509">
                  <c:v>0.63760416666666664</c:v>
                </c:pt>
                <c:pt idx="1510">
                  <c:v>0.63761574074074068</c:v>
                </c:pt>
                <c:pt idx="1511">
                  <c:v>0.63762731481481483</c:v>
                </c:pt>
                <c:pt idx="1512">
                  <c:v>0.63763888888888887</c:v>
                </c:pt>
                <c:pt idx="1513">
                  <c:v>0.63765046296296302</c:v>
                </c:pt>
                <c:pt idx="1514">
                  <c:v>0.63766203703703705</c:v>
                </c:pt>
                <c:pt idx="1515">
                  <c:v>0.63767361111111109</c:v>
                </c:pt>
                <c:pt idx="1516">
                  <c:v>0.63768518518518513</c:v>
                </c:pt>
                <c:pt idx="1517">
                  <c:v>0.63769675925925928</c:v>
                </c:pt>
                <c:pt idx="1518">
                  <c:v>0.63770833333333332</c:v>
                </c:pt>
                <c:pt idx="1519">
                  <c:v>0.63771990740740747</c:v>
                </c:pt>
                <c:pt idx="1520">
                  <c:v>0.63773148148148151</c:v>
                </c:pt>
                <c:pt idx="1521">
                  <c:v>0.63774305555555555</c:v>
                </c:pt>
                <c:pt idx="1522">
                  <c:v>0.63775462962962959</c:v>
                </c:pt>
                <c:pt idx="1523">
                  <c:v>0.63776620370370374</c:v>
                </c:pt>
                <c:pt idx="1524">
                  <c:v>0.63777777777777778</c:v>
                </c:pt>
                <c:pt idx="1525">
                  <c:v>0.63778935185185182</c:v>
                </c:pt>
                <c:pt idx="1526">
                  <c:v>0.63780092592592597</c:v>
                </c:pt>
                <c:pt idx="1527">
                  <c:v>0.6378125</c:v>
                </c:pt>
                <c:pt idx="1528">
                  <c:v>0.63782407407407404</c:v>
                </c:pt>
                <c:pt idx="1529">
                  <c:v>0.63783564814814808</c:v>
                </c:pt>
                <c:pt idx="1530">
                  <c:v>0.63784722222222223</c:v>
                </c:pt>
                <c:pt idx="1531">
                  <c:v>0.63785879629629627</c:v>
                </c:pt>
                <c:pt idx="1532">
                  <c:v>0.63787037037037042</c:v>
                </c:pt>
                <c:pt idx="1533">
                  <c:v>0.63788194444444446</c:v>
                </c:pt>
                <c:pt idx="1534">
                  <c:v>0.6378935185185185</c:v>
                </c:pt>
                <c:pt idx="1535">
                  <c:v>0.63790509259259254</c:v>
                </c:pt>
                <c:pt idx="1536">
                  <c:v>0.63791666666666669</c:v>
                </c:pt>
                <c:pt idx="1537">
                  <c:v>0.63792824074074073</c:v>
                </c:pt>
                <c:pt idx="1538">
                  <c:v>0.63793981481481488</c:v>
                </c:pt>
                <c:pt idx="1539">
                  <c:v>0.63795138888888892</c:v>
                </c:pt>
                <c:pt idx="1540">
                  <c:v>0.63796296296296295</c:v>
                </c:pt>
                <c:pt idx="1541">
                  <c:v>0.63797453703703699</c:v>
                </c:pt>
                <c:pt idx="1542">
                  <c:v>0.63798611111111114</c:v>
                </c:pt>
                <c:pt idx="1543">
                  <c:v>0.63799768518518518</c:v>
                </c:pt>
                <c:pt idx="1544">
                  <c:v>0.63800925925925933</c:v>
                </c:pt>
                <c:pt idx="1545">
                  <c:v>0.63802083333333337</c:v>
                </c:pt>
                <c:pt idx="1546">
                  <c:v>0.63803240740740741</c:v>
                </c:pt>
                <c:pt idx="1547">
                  <c:v>0.63804398148148145</c:v>
                </c:pt>
                <c:pt idx="1548">
                  <c:v>0.63805555555555549</c:v>
                </c:pt>
                <c:pt idx="1549">
                  <c:v>0.63806712962962964</c:v>
                </c:pt>
                <c:pt idx="1550">
                  <c:v>0.63807870370370368</c:v>
                </c:pt>
                <c:pt idx="1551">
                  <c:v>0.63809027777777783</c:v>
                </c:pt>
                <c:pt idx="1552">
                  <c:v>0.63810185185185186</c:v>
                </c:pt>
                <c:pt idx="1553">
                  <c:v>0.6381134259259259</c:v>
                </c:pt>
                <c:pt idx="1554">
                  <c:v>0.63812499999999994</c:v>
                </c:pt>
                <c:pt idx="1555">
                  <c:v>0.63813657407407409</c:v>
                </c:pt>
                <c:pt idx="1556">
                  <c:v>0.63814814814814813</c:v>
                </c:pt>
                <c:pt idx="1557">
                  <c:v>0.63815972222222228</c:v>
                </c:pt>
                <c:pt idx="1558">
                  <c:v>0.63817129629629632</c:v>
                </c:pt>
                <c:pt idx="1559">
                  <c:v>0.63818287037037036</c:v>
                </c:pt>
                <c:pt idx="1560">
                  <c:v>0.6381944444444444</c:v>
                </c:pt>
                <c:pt idx="1561">
                  <c:v>0.63820601851851855</c:v>
                </c:pt>
                <c:pt idx="1562">
                  <c:v>0.63821759259259259</c:v>
                </c:pt>
                <c:pt idx="1563">
                  <c:v>0.63822916666666674</c:v>
                </c:pt>
                <c:pt idx="1564">
                  <c:v>0.63824074074074078</c:v>
                </c:pt>
                <c:pt idx="1565">
                  <c:v>0.63825231481481481</c:v>
                </c:pt>
                <c:pt idx="1566">
                  <c:v>0.63826388888888885</c:v>
                </c:pt>
                <c:pt idx="1567">
                  <c:v>0.63827546296296289</c:v>
                </c:pt>
                <c:pt idx="1568">
                  <c:v>0.63828703703703704</c:v>
                </c:pt>
                <c:pt idx="1569">
                  <c:v>0.63829861111111108</c:v>
                </c:pt>
                <c:pt idx="1570">
                  <c:v>0.63831018518518523</c:v>
                </c:pt>
                <c:pt idx="1571">
                  <c:v>0.63832175925925927</c:v>
                </c:pt>
                <c:pt idx="1572">
                  <c:v>0.63833333333333331</c:v>
                </c:pt>
                <c:pt idx="1573">
                  <c:v>0.63834490740740735</c:v>
                </c:pt>
                <c:pt idx="1574">
                  <c:v>0.6383564814814815</c:v>
                </c:pt>
                <c:pt idx="1575">
                  <c:v>0.63836805555555554</c:v>
                </c:pt>
                <c:pt idx="1576">
                  <c:v>0.63837962962962969</c:v>
                </c:pt>
                <c:pt idx="1577">
                  <c:v>0.63839120370370372</c:v>
                </c:pt>
                <c:pt idx="1578">
                  <c:v>0.63840277777777776</c:v>
                </c:pt>
                <c:pt idx="1579">
                  <c:v>0.6384143518518518</c:v>
                </c:pt>
                <c:pt idx="1580">
                  <c:v>0.63842592592592595</c:v>
                </c:pt>
                <c:pt idx="1581">
                  <c:v>0.63843749999999999</c:v>
                </c:pt>
                <c:pt idx="1582">
                  <c:v>0.63844907407407414</c:v>
                </c:pt>
                <c:pt idx="1583">
                  <c:v>0.63846064814814818</c:v>
                </c:pt>
                <c:pt idx="1584">
                  <c:v>0.63847222222222222</c:v>
                </c:pt>
                <c:pt idx="1585">
                  <c:v>0.63848379629629626</c:v>
                </c:pt>
                <c:pt idx="1586">
                  <c:v>0.6384953703703703</c:v>
                </c:pt>
                <c:pt idx="1587">
                  <c:v>0.63850694444444445</c:v>
                </c:pt>
                <c:pt idx="1588">
                  <c:v>0.63851851851851849</c:v>
                </c:pt>
                <c:pt idx="1589">
                  <c:v>0.63853009259259264</c:v>
                </c:pt>
                <c:pt idx="1590">
                  <c:v>0.63854166666666667</c:v>
                </c:pt>
                <c:pt idx="1591">
                  <c:v>0.63855324074074071</c:v>
                </c:pt>
                <c:pt idx="1592">
                  <c:v>0.63856481481481475</c:v>
                </c:pt>
                <c:pt idx="1593">
                  <c:v>0.6385763888888889</c:v>
                </c:pt>
                <c:pt idx="1594">
                  <c:v>0.63858796296296294</c:v>
                </c:pt>
                <c:pt idx="1595">
                  <c:v>0.63859953703703709</c:v>
                </c:pt>
                <c:pt idx="1596">
                  <c:v>0.63861111111111113</c:v>
                </c:pt>
                <c:pt idx="1597">
                  <c:v>0.63862268518518517</c:v>
                </c:pt>
                <c:pt idx="1598">
                  <c:v>0.63863425925925921</c:v>
                </c:pt>
                <c:pt idx="1599">
                  <c:v>0.63864583333333336</c:v>
                </c:pt>
                <c:pt idx="1600">
                  <c:v>0.6386574074074074</c:v>
                </c:pt>
                <c:pt idx="1601">
                  <c:v>0.63866898148148155</c:v>
                </c:pt>
                <c:pt idx="1602">
                  <c:v>0.63868055555555558</c:v>
                </c:pt>
                <c:pt idx="1603">
                  <c:v>0.63869212962962962</c:v>
                </c:pt>
                <c:pt idx="1604">
                  <c:v>0.63870370370370366</c:v>
                </c:pt>
                <c:pt idx="1605">
                  <c:v>0.63871527777777781</c:v>
                </c:pt>
                <c:pt idx="1606">
                  <c:v>0.63872685185185185</c:v>
                </c:pt>
                <c:pt idx="1607">
                  <c:v>0.638738425925926</c:v>
                </c:pt>
                <c:pt idx="1608">
                  <c:v>0.63875000000000004</c:v>
                </c:pt>
                <c:pt idx="1609">
                  <c:v>0.63876157407407408</c:v>
                </c:pt>
                <c:pt idx="1610">
                  <c:v>0.63877314814814812</c:v>
                </c:pt>
                <c:pt idx="1611">
                  <c:v>0.63878472222222216</c:v>
                </c:pt>
                <c:pt idx="1612">
                  <c:v>0.63879629629629631</c:v>
                </c:pt>
                <c:pt idx="1613">
                  <c:v>0.63880787037037035</c:v>
                </c:pt>
                <c:pt idx="1614">
                  <c:v>0.6388194444444445</c:v>
                </c:pt>
                <c:pt idx="1615">
                  <c:v>0.63883101851851853</c:v>
                </c:pt>
                <c:pt idx="1616">
                  <c:v>0.63884259259259257</c:v>
                </c:pt>
                <c:pt idx="1617">
                  <c:v>0.63885416666666661</c:v>
                </c:pt>
                <c:pt idx="1618">
                  <c:v>0.63886574074074076</c:v>
                </c:pt>
                <c:pt idx="1619">
                  <c:v>0.6388773148148148</c:v>
                </c:pt>
                <c:pt idx="1620">
                  <c:v>0.63888888888888895</c:v>
                </c:pt>
                <c:pt idx="1621">
                  <c:v>0.63890046296296299</c:v>
                </c:pt>
                <c:pt idx="1622">
                  <c:v>0.63891203703703703</c:v>
                </c:pt>
                <c:pt idx="1623">
                  <c:v>0.63892361111111107</c:v>
                </c:pt>
                <c:pt idx="1624">
                  <c:v>0.63893518518518522</c:v>
                </c:pt>
                <c:pt idx="1625">
                  <c:v>0.63894675925925926</c:v>
                </c:pt>
                <c:pt idx="1626">
                  <c:v>0.63895833333333341</c:v>
                </c:pt>
                <c:pt idx="1627">
                  <c:v>0.63896990740740744</c:v>
                </c:pt>
                <c:pt idx="1628">
                  <c:v>0.63898148148148148</c:v>
                </c:pt>
                <c:pt idx="1629">
                  <c:v>0.63899305555555552</c:v>
                </c:pt>
                <c:pt idx="1630">
                  <c:v>0.63900462962962956</c:v>
                </c:pt>
                <c:pt idx="1631">
                  <c:v>0.63901620370370371</c:v>
                </c:pt>
                <c:pt idx="1632">
                  <c:v>0.63902777777777775</c:v>
                </c:pt>
                <c:pt idx="1633">
                  <c:v>0.6390393518518519</c:v>
                </c:pt>
                <c:pt idx="1634">
                  <c:v>0.63905092592592594</c:v>
                </c:pt>
                <c:pt idx="1635">
                  <c:v>0.63906249999999998</c:v>
                </c:pt>
                <c:pt idx="1636">
                  <c:v>0.63907407407407402</c:v>
                </c:pt>
                <c:pt idx="1637">
                  <c:v>0.63908564814814817</c:v>
                </c:pt>
                <c:pt idx="1638">
                  <c:v>0.63909722222222221</c:v>
                </c:pt>
                <c:pt idx="1639">
                  <c:v>0.63910879629629636</c:v>
                </c:pt>
                <c:pt idx="1640">
                  <c:v>0.63912037037037039</c:v>
                </c:pt>
                <c:pt idx="1641">
                  <c:v>0.63913194444444443</c:v>
                </c:pt>
                <c:pt idx="1642">
                  <c:v>0.63914351851851847</c:v>
                </c:pt>
                <c:pt idx="1643">
                  <c:v>0.63915509259259262</c:v>
                </c:pt>
                <c:pt idx="1644">
                  <c:v>0.63916666666666666</c:v>
                </c:pt>
                <c:pt idx="1645">
                  <c:v>0.63917824074074081</c:v>
                </c:pt>
                <c:pt idx="1646">
                  <c:v>0.63918981481481485</c:v>
                </c:pt>
                <c:pt idx="1647">
                  <c:v>0.63920138888888889</c:v>
                </c:pt>
                <c:pt idx="1648">
                  <c:v>0.63921296296296293</c:v>
                </c:pt>
                <c:pt idx="1649">
                  <c:v>0.63922453703703697</c:v>
                </c:pt>
                <c:pt idx="1650">
                  <c:v>0.63923611111111112</c:v>
                </c:pt>
                <c:pt idx="1651">
                  <c:v>0.63924768518518515</c:v>
                </c:pt>
                <c:pt idx="1652">
                  <c:v>0.6392592592592593</c:v>
                </c:pt>
                <c:pt idx="1653">
                  <c:v>0.63927083333333334</c:v>
                </c:pt>
                <c:pt idx="1654">
                  <c:v>0.63928240740740738</c:v>
                </c:pt>
                <c:pt idx="1655">
                  <c:v>0.63929398148148142</c:v>
                </c:pt>
                <c:pt idx="1656">
                  <c:v>0.63930555555555557</c:v>
                </c:pt>
                <c:pt idx="1657">
                  <c:v>0.63931712962962961</c:v>
                </c:pt>
                <c:pt idx="1658">
                  <c:v>0.63932870370370376</c:v>
                </c:pt>
                <c:pt idx="1659">
                  <c:v>0.6393402777777778</c:v>
                </c:pt>
                <c:pt idx="1660">
                  <c:v>0.63935185185185184</c:v>
                </c:pt>
                <c:pt idx="1661">
                  <c:v>0.63936342592592588</c:v>
                </c:pt>
                <c:pt idx="1662">
                  <c:v>0.63937500000000003</c:v>
                </c:pt>
                <c:pt idx="1663">
                  <c:v>0.63938657407407407</c:v>
                </c:pt>
                <c:pt idx="1664">
                  <c:v>0.63939814814814822</c:v>
                </c:pt>
                <c:pt idx="1665">
                  <c:v>0.63940972222222225</c:v>
                </c:pt>
                <c:pt idx="1666">
                  <c:v>0.63942129629629629</c:v>
                </c:pt>
                <c:pt idx="1667">
                  <c:v>0.63943287037037033</c:v>
                </c:pt>
                <c:pt idx="1668">
                  <c:v>0.63944444444444448</c:v>
                </c:pt>
                <c:pt idx="1669">
                  <c:v>0.63945601851851852</c:v>
                </c:pt>
                <c:pt idx="1670">
                  <c:v>0.63946759259259256</c:v>
                </c:pt>
                <c:pt idx="1671">
                  <c:v>0.63947916666666671</c:v>
                </c:pt>
                <c:pt idx="1672">
                  <c:v>0.63949074074074075</c:v>
                </c:pt>
                <c:pt idx="1673">
                  <c:v>0.63950231481481479</c:v>
                </c:pt>
                <c:pt idx="1674">
                  <c:v>0.63951388888888883</c:v>
                </c:pt>
                <c:pt idx="1675">
                  <c:v>0.63952546296296298</c:v>
                </c:pt>
                <c:pt idx="1676">
                  <c:v>0.63953703703703701</c:v>
                </c:pt>
                <c:pt idx="1677">
                  <c:v>0.63954861111111116</c:v>
                </c:pt>
                <c:pt idx="1678">
                  <c:v>0.6395601851851852</c:v>
                </c:pt>
                <c:pt idx="1679">
                  <c:v>0.63957175925925924</c:v>
                </c:pt>
                <c:pt idx="1680">
                  <c:v>0.63958333333333328</c:v>
                </c:pt>
                <c:pt idx="1681">
                  <c:v>0.63959490740740743</c:v>
                </c:pt>
                <c:pt idx="1682">
                  <c:v>0.63960648148148147</c:v>
                </c:pt>
                <c:pt idx="1683">
                  <c:v>0.63961805555555562</c:v>
                </c:pt>
                <c:pt idx="1684">
                  <c:v>0.63962962962962966</c:v>
                </c:pt>
                <c:pt idx="1685">
                  <c:v>0.6396412037037037</c:v>
                </c:pt>
                <c:pt idx="1686">
                  <c:v>0.63965277777777774</c:v>
                </c:pt>
                <c:pt idx="1687">
                  <c:v>0.63966435185185189</c:v>
                </c:pt>
                <c:pt idx="1688">
                  <c:v>0.63967592592592593</c:v>
                </c:pt>
                <c:pt idx="1689">
                  <c:v>0.63968749999999996</c:v>
                </c:pt>
                <c:pt idx="1690">
                  <c:v>0.63969907407407411</c:v>
                </c:pt>
                <c:pt idx="1691">
                  <c:v>0.63971064814814815</c:v>
                </c:pt>
                <c:pt idx="1692">
                  <c:v>0.63972222222222219</c:v>
                </c:pt>
                <c:pt idx="1693">
                  <c:v>0.63973379629629623</c:v>
                </c:pt>
                <c:pt idx="1694">
                  <c:v>0.63974537037037038</c:v>
                </c:pt>
                <c:pt idx="1695">
                  <c:v>0.63975694444444442</c:v>
                </c:pt>
                <c:pt idx="1696">
                  <c:v>0.63976851851851857</c:v>
                </c:pt>
                <c:pt idx="1697">
                  <c:v>0.63978009259259261</c:v>
                </c:pt>
                <c:pt idx="1698">
                  <c:v>0.63979166666666665</c:v>
                </c:pt>
                <c:pt idx="1699">
                  <c:v>0.63980324074074069</c:v>
                </c:pt>
                <c:pt idx="1700">
                  <c:v>0.63981481481481484</c:v>
                </c:pt>
                <c:pt idx="1701">
                  <c:v>0.63982638888888888</c:v>
                </c:pt>
                <c:pt idx="1702">
                  <c:v>0.63983796296296302</c:v>
                </c:pt>
                <c:pt idx="1703">
                  <c:v>0.63984953703703706</c:v>
                </c:pt>
                <c:pt idx="1704">
                  <c:v>0.6398611111111111</c:v>
                </c:pt>
                <c:pt idx="1705">
                  <c:v>0.63987268518518514</c:v>
                </c:pt>
                <c:pt idx="1706">
                  <c:v>0.63988425925925929</c:v>
                </c:pt>
                <c:pt idx="1707">
                  <c:v>0.63989583333333333</c:v>
                </c:pt>
                <c:pt idx="1708">
                  <c:v>0.63990740740740737</c:v>
                </c:pt>
                <c:pt idx="1709">
                  <c:v>0.63991898148148152</c:v>
                </c:pt>
                <c:pt idx="1710">
                  <c:v>0.63993055555555556</c:v>
                </c:pt>
                <c:pt idx="1711">
                  <c:v>0.6399421296296296</c:v>
                </c:pt>
                <c:pt idx="1712">
                  <c:v>0.63995370370370364</c:v>
                </c:pt>
                <c:pt idx="1713">
                  <c:v>0.63996527777777779</c:v>
                </c:pt>
                <c:pt idx="1714">
                  <c:v>0.63997685185185182</c:v>
                </c:pt>
                <c:pt idx="1715">
                  <c:v>0.63998842592592597</c:v>
                </c:pt>
                <c:pt idx="1716">
                  <c:v>0.64</c:v>
                </c:pt>
                <c:pt idx="1717">
                  <c:v>0.64001157407407405</c:v>
                </c:pt>
                <c:pt idx="1718">
                  <c:v>0.64002314814814809</c:v>
                </c:pt>
                <c:pt idx="1719">
                  <c:v>0.64003472222222224</c:v>
                </c:pt>
                <c:pt idx="1720">
                  <c:v>0.64004629629629628</c:v>
                </c:pt>
                <c:pt idx="1721">
                  <c:v>0.64005787037037043</c:v>
                </c:pt>
                <c:pt idx="1722">
                  <c:v>0.64006944444444447</c:v>
                </c:pt>
                <c:pt idx="1723">
                  <c:v>0.64008101851851851</c:v>
                </c:pt>
                <c:pt idx="1724">
                  <c:v>0.64009259259259255</c:v>
                </c:pt>
                <c:pt idx="1725">
                  <c:v>0.6401041666666667</c:v>
                </c:pt>
                <c:pt idx="1726">
                  <c:v>0.64011574074074074</c:v>
                </c:pt>
                <c:pt idx="1727">
                  <c:v>0.64012731481481489</c:v>
                </c:pt>
                <c:pt idx="1728">
                  <c:v>0.64013888888888892</c:v>
                </c:pt>
                <c:pt idx="1729">
                  <c:v>0.64015046296296296</c:v>
                </c:pt>
                <c:pt idx="1730">
                  <c:v>0.640162037037037</c:v>
                </c:pt>
                <c:pt idx="1731">
                  <c:v>0.64017361111111104</c:v>
                </c:pt>
                <c:pt idx="1732">
                  <c:v>0.64018518518518519</c:v>
                </c:pt>
                <c:pt idx="1733">
                  <c:v>0.64019675925925923</c:v>
                </c:pt>
                <c:pt idx="1734">
                  <c:v>0.64020833333333338</c:v>
                </c:pt>
                <c:pt idx="1735">
                  <c:v>0.64021990740740742</c:v>
                </c:pt>
                <c:pt idx="1736">
                  <c:v>0.64023148148148146</c:v>
                </c:pt>
                <c:pt idx="1737">
                  <c:v>0.6402430555555555</c:v>
                </c:pt>
                <c:pt idx="1738">
                  <c:v>0.64025462962962965</c:v>
                </c:pt>
                <c:pt idx="1739">
                  <c:v>0.64026620370370368</c:v>
                </c:pt>
                <c:pt idx="1740">
                  <c:v>0.64027777777777783</c:v>
                </c:pt>
                <c:pt idx="1741">
                  <c:v>0.64028935185185187</c:v>
                </c:pt>
                <c:pt idx="1742">
                  <c:v>0.64030092592592591</c:v>
                </c:pt>
                <c:pt idx="1743">
                  <c:v>0.64031249999999995</c:v>
                </c:pt>
                <c:pt idx="1744">
                  <c:v>0.6403240740740741</c:v>
                </c:pt>
                <c:pt idx="1745">
                  <c:v>0.64033564814814814</c:v>
                </c:pt>
                <c:pt idx="1746">
                  <c:v>0.64034722222222229</c:v>
                </c:pt>
                <c:pt idx="1747">
                  <c:v>0.64035879629629633</c:v>
                </c:pt>
                <c:pt idx="1748">
                  <c:v>0.64037037037037037</c:v>
                </c:pt>
                <c:pt idx="1749">
                  <c:v>0.64038194444444441</c:v>
                </c:pt>
                <c:pt idx="1750">
                  <c:v>0.64039351851851845</c:v>
                </c:pt>
                <c:pt idx="1751">
                  <c:v>0.6404050925925926</c:v>
                </c:pt>
                <c:pt idx="1752">
                  <c:v>0.64041666666666663</c:v>
                </c:pt>
                <c:pt idx="1753">
                  <c:v>0.64042824074074078</c:v>
                </c:pt>
                <c:pt idx="1754">
                  <c:v>0.64043981481481482</c:v>
                </c:pt>
                <c:pt idx="1755">
                  <c:v>0.64045138888888886</c:v>
                </c:pt>
                <c:pt idx="1756">
                  <c:v>0.6404629629629629</c:v>
                </c:pt>
                <c:pt idx="1757">
                  <c:v>0.64047453703703705</c:v>
                </c:pt>
                <c:pt idx="1758">
                  <c:v>0.64048611111111109</c:v>
                </c:pt>
                <c:pt idx="1759">
                  <c:v>0.64049768518518524</c:v>
                </c:pt>
                <c:pt idx="1760">
                  <c:v>0.64050925925925928</c:v>
                </c:pt>
                <c:pt idx="1761">
                  <c:v>0.64052083333333332</c:v>
                </c:pt>
                <c:pt idx="1762">
                  <c:v>0.64053240740740736</c:v>
                </c:pt>
                <c:pt idx="1763">
                  <c:v>0.64054398148148151</c:v>
                </c:pt>
                <c:pt idx="1764">
                  <c:v>0.64055555555555554</c:v>
                </c:pt>
                <c:pt idx="1765">
                  <c:v>0.64056712962962969</c:v>
                </c:pt>
                <c:pt idx="1766">
                  <c:v>0.64057870370370373</c:v>
                </c:pt>
                <c:pt idx="1767">
                  <c:v>0.64059027777777777</c:v>
                </c:pt>
                <c:pt idx="1768">
                  <c:v>0.64060185185185181</c:v>
                </c:pt>
                <c:pt idx="1769">
                  <c:v>0.64061342592592596</c:v>
                </c:pt>
                <c:pt idx="1770">
                  <c:v>0.640625</c:v>
                </c:pt>
                <c:pt idx="1771">
                  <c:v>0.64063657407407404</c:v>
                </c:pt>
                <c:pt idx="1772">
                  <c:v>0.64064814814814819</c:v>
                </c:pt>
                <c:pt idx="1773">
                  <c:v>0.64065972222222223</c:v>
                </c:pt>
                <c:pt idx="1774">
                  <c:v>0.64067129629629627</c:v>
                </c:pt>
                <c:pt idx="1775">
                  <c:v>0.64068287037037031</c:v>
                </c:pt>
                <c:pt idx="1776">
                  <c:v>0.64069444444444446</c:v>
                </c:pt>
                <c:pt idx="1777">
                  <c:v>0.64070601851851849</c:v>
                </c:pt>
                <c:pt idx="1778">
                  <c:v>0.64071759259259264</c:v>
                </c:pt>
                <c:pt idx="1779">
                  <c:v>0.64072916666666668</c:v>
                </c:pt>
                <c:pt idx="1780">
                  <c:v>0.64074074074074072</c:v>
                </c:pt>
                <c:pt idx="1781">
                  <c:v>0.64075231481481476</c:v>
                </c:pt>
                <c:pt idx="1782">
                  <c:v>0.64076388888888891</c:v>
                </c:pt>
                <c:pt idx="1783">
                  <c:v>0.64077546296296295</c:v>
                </c:pt>
                <c:pt idx="1784">
                  <c:v>0.6407870370370371</c:v>
                </c:pt>
                <c:pt idx="1785">
                  <c:v>0.64079861111111114</c:v>
                </c:pt>
                <c:pt idx="1786">
                  <c:v>0.64081018518518518</c:v>
                </c:pt>
                <c:pt idx="1787">
                  <c:v>0.64082175925925922</c:v>
                </c:pt>
                <c:pt idx="1788">
                  <c:v>0.64083333333333337</c:v>
                </c:pt>
                <c:pt idx="1789">
                  <c:v>0.6408449074074074</c:v>
                </c:pt>
                <c:pt idx="1790">
                  <c:v>0.64085648148148155</c:v>
                </c:pt>
                <c:pt idx="1791">
                  <c:v>0.64086805555555559</c:v>
                </c:pt>
                <c:pt idx="1792">
                  <c:v>0.64087962962962963</c:v>
                </c:pt>
                <c:pt idx="1793">
                  <c:v>0.64089120370370367</c:v>
                </c:pt>
                <c:pt idx="1794">
                  <c:v>0.64090277777777771</c:v>
                </c:pt>
                <c:pt idx="1795">
                  <c:v>0.64091435185185186</c:v>
                </c:pt>
                <c:pt idx="1796">
                  <c:v>0.6409259259259259</c:v>
                </c:pt>
                <c:pt idx="1797">
                  <c:v>0.64093750000000005</c:v>
                </c:pt>
                <c:pt idx="1798">
                  <c:v>0.64094907407407409</c:v>
                </c:pt>
                <c:pt idx="1799">
                  <c:v>0.64096064814814813</c:v>
                </c:pt>
                <c:pt idx="1800">
                  <c:v>0.64097222222222217</c:v>
                </c:pt>
                <c:pt idx="1801">
                  <c:v>0.64098379629629632</c:v>
                </c:pt>
                <c:pt idx="1802">
                  <c:v>0.64099537037037035</c:v>
                </c:pt>
                <c:pt idx="1803">
                  <c:v>0.6410069444444445</c:v>
                </c:pt>
                <c:pt idx="1804">
                  <c:v>0.64101851851851854</c:v>
                </c:pt>
                <c:pt idx="1805">
                  <c:v>0.64103009259259258</c:v>
                </c:pt>
                <c:pt idx="1806">
                  <c:v>0.64104166666666662</c:v>
                </c:pt>
                <c:pt idx="1807">
                  <c:v>0.64105324074074077</c:v>
                </c:pt>
                <c:pt idx="1808">
                  <c:v>0.64106481481481481</c:v>
                </c:pt>
                <c:pt idx="1809">
                  <c:v>0.64107638888888896</c:v>
                </c:pt>
                <c:pt idx="1810">
                  <c:v>0.641087962962963</c:v>
                </c:pt>
                <c:pt idx="1811">
                  <c:v>0.64109953703703704</c:v>
                </c:pt>
                <c:pt idx="1812">
                  <c:v>0.64111111111111108</c:v>
                </c:pt>
                <c:pt idx="1813">
                  <c:v>0.64112268518518511</c:v>
                </c:pt>
                <c:pt idx="1814">
                  <c:v>0.64113425925925926</c:v>
                </c:pt>
                <c:pt idx="1815">
                  <c:v>0.6411458333333333</c:v>
                </c:pt>
                <c:pt idx="1816">
                  <c:v>0.64115740740740745</c:v>
                </c:pt>
                <c:pt idx="1817">
                  <c:v>0.64116898148148149</c:v>
                </c:pt>
                <c:pt idx="1818">
                  <c:v>0.64118055555555553</c:v>
                </c:pt>
                <c:pt idx="1819">
                  <c:v>0.64119212962962957</c:v>
                </c:pt>
                <c:pt idx="1820">
                  <c:v>0.64120370370370372</c:v>
                </c:pt>
                <c:pt idx="1821">
                  <c:v>0.64121527777777776</c:v>
                </c:pt>
                <c:pt idx="1822">
                  <c:v>0.64122685185185191</c:v>
                </c:pt>
                <c:pt idx="1823">
                  <c:v>0.64123842592592595</c:v>
                </c:pt>
                <c:pt idx="1824">
                  <c:v>0.64124999999999999</c:v>
                </c:pt>
                <c:pt idx="1825">
                  <c:v>0.64126157407407403</c:v>
                </c:pt>
                <c:pt idx="1826">
                  <c:v>0.64127314814814818</c:v>
                </c:pt>
                <c:pt idx="1827">
                  <c:v>0.64128472222222221</c:v>
                </c:pt>
                <c:pt idx="1828">
                  <c:v>0.64129629629629636</c:v>
                </c:pt>
                <c:pt idx="1829">
                  <c:v>0.6413078703703704</c:v>
                </c:pt>
                <c:pt idx="1830">
                  <c:v>0.64131944444444444</c:v>
                </c:pt>
                <c:pt idx="1831">
                  <c:v>0.64133101851851848</c:v>
                </c:pt>
                <c:pt idx="1832">
                  <c:v>0.64134259259259263</c:v>
                </c:pt>
                <c:pt idx="1833">
                  <c:v>0.64135416666666667</c:v>
                </c:pt>
                <c:pt idx="1834">
                  <c:v>0.64136574074074071</c:v>
                </c:pt>
                <c:pt idx="1835">
                  <c:v>0.64137731481481486</c:v>
                </c:pt>
                <c:pt idx="1836">
                  <c:v>0.6413888888888889</c:v>
                </c:pt>
                <c:pt idx="1837">
                  <c:v>0.64140046296296294</c:v>
                </c:pt>
                <c:pt idx="1838">
                  <c:v>0.64141203703703698</c:v>
                </c:pt>
                <c:pt idx="1839">
                  <c:v>0.64142361111111112</c:v>
                </c:pt>
                <c:pt idx="1840">
                  <c:v>0.64143518518518516</c:v>
                </c:pt>
                <c:pt idx="1841">
                  <c:v>0.64144675925925931</c:v>
                </c:pt>
                <c:pt idx="1842">
                  <c:v>0.64145833333333335</c:v>
                </c:pt>
                <c:pt idx="1843">
                  <c:v>0.64146990740740739</c:v>
                </c:pt>
                <c:pt idx="1844">
                  <c:v>0.64148148148148143</c:v>
                </c:pt>
                <c:pt idx="1845">
                  <c:v>0.64149305555555558</c:v>
                </c:pt>
                <c:pt idx="1846">
                  <c:v>0.64150462962962962</c:v>
                </c:pt>
                <c:pt idx="1847">
                  <c:v>0.64151620370370377</c:v>
                </c:pt>
                <c:pt idx="1848">
                  <c:v>0.64152777777777781</c:v>
                </c:pt>
                <c:pt idx="1849">
                  <c:v>0.64153935185185185</c:v>
                </c:pt>
                <c:pt idx="1850">
                  <c:v>0.64155092592592589</c:v>
                </c:pt>
                <c:pt idx="1851">
                  <c:v>0.64156250000000004</c:v>
                </c:pt>
                <c:pt idx="1852">
                  <c:v>0.64157407407407407</c:v>
                </c:pt>
                <c:pt idx="1853">
                  <c:v>0.64158564814814811</c:v>
                </c:pt>
                <c:pt idx="1854">
                  <c:v>0.64159722222222226</c:v>
                </c:pt>
                <c:pt idx="1855">
                  <c:v>0.6416087962962963</c:v>
                </c:pt>
                <c:pt idx="1856">
                  <c:v>0.64162037037037034</c:v>
                </c:pt>
                <c:pt idx="1857">
                  <c:v>0.64163194444444438</c:v>
                </c:pt>
                <c:pt idx="1858">
                  <c:v>0.64164351851851853</c:v>
                </c:pt>
                <c:pt idx="1859">
                  <c:v>0.64165509259259257</c:v>
                </c:pt>
                <c:pt idx="1860">
                  <c:v>0.64166666666666672</c:v>
                </c:pt>
                <c:pt idx="1861">
                  <c:v>0.64167824074074076</c:v>
                </c:pt>
                <c:pt idx="1862">
                  <c:v>0.6416898148148148</c:v>
                </c:pt>
                <c:pt idx="1863">
                  <c:v>0.64170138888888884</c:v>
                </c:pt>
                <c:pt idx="1864">
                  <c:v>0.64171296296296299</c:v>
                </c:pt>
                <c:pt idx="1865">
                  <c:v>0.64172453703703702</c:v>
                </c:pt>
                <c:pt idx="1866">
                  <c:v>0.64173611111111117</c:v>
                </c:pt>
                <c:pt idx="1867">
                  <c:v>0.64174768518518521</c:v>
                </c:pt>
                <c:pt idx="1868">
                  <c:v>0.64175925925925925</c:v>
                </c:pt>
                <c:pt idx="1869">
                  <c:v>0.64177083333333329</c:v>
                </c:pt>
                <c:pt idx="1870">
                  <c:v>0.64178240740740744</c:v>
                </c:pt>
                <c:pt idx="1871">
                  <c:v>0.64179398148148148</c:v>
                </c:pt>
                <c:pt idx="1872">
                  <c:v>0.64180555555555552</c:v>
                </c:pt>
                <c:pt idx="1873">
                  <c:v>0.64181712962962967</c:v>
                </c:pt>
                <c:pt idx="1874">
                  <c:v>0.64182870370370371</c:v>
                </c:pt>
                <c:pt idx="1875">
                  <c:v>0.64184027777777775</c:v>
                </c:pt>
                <c:pt idx="1876">
                  <c:v>0.64185185185185178</c:v>
                </c:pt>
                <c:pt idx="1877">
                  <c:v>0.64186342592592593</c:v>
                </c:pt>
                <c:pt idx="1878">
                  <c:v>0.64187499999999997</c:v>
                </c:pt>
                <c:pt idx="1879">
                  <c:v>0.64188657407407412</c:v>
                </c:pt>
                <c:pt idx="1880">
                  <c:v>0.64189814814814816</c:v>
                </c:pt>
                <c:pt idx="1881">
                  <c:v>0.6419097222222222</c:v>
                </c:pt>
                <c:pt idx="1882">
                  <c:v>0.64192129629629624</c:v>
                </c:pt>
                <c:pt idx="1883">
                  <c:v>0.64193287037037039</c:v>
                </c:pt>
                <c:pt idx="1884">
                  <c:v>0.64194444444444443</c:v>
                </c:pt>
                <c:pt idx="1885">
                  <c:v>0.64195601851851858</c:v>
                </c:pt>
                <c:pt idx="1886">
                  <c:v>0.64196759259259262</c:v>
                </c:pt>
                <c:pt idx="1887">
                  <c:v>0.64197916666666666</c:v>
                </c:pt>
                <c:pt idx="1888">
                  <c:v>0.6419907407407407</c:v>
                </c:pt>
                <c:pt idx="1889">
                  <c:v>0.64200231481481485</c:v>
                </c:pt>
                <c:pt idx="1890">
                  <c:v>0.64201388888888888</c:v>
                </c:pt>
                <c:pt idx="1891">
                  <c:v>0.64202546296296303</c:v>
                </c:pt>
                <c:pt idx="1892">
                  <c:v>0.64203703703703707</c:v>
                </c:pt>
                <c:pt idx="1893">
                  <c:v>0.64204861111111111</c:v>
                </c:pt>
                <c:pt idx="1894">
                  <c:v>0.64206018518518515</c:v>
                </c:pt>
                <c:pt idx="1895">
                  <c:v>0.64207175925925919</c:v>
                </c:pt>
                <c:pt idx="1896">
                  <c:v>0.64208333333333334</c:v>
                </c:pt>
                <c:pt idx="1897">
                  <c:v>0.64209490740740738</c:v>
                </c:pt>
                <c:pt idx="1898">
                  <c:v>0.64210648148148153</c:v>
                </c:pt>
                <c:pt idx="1899">
                  <c:v>0.64211805555555557</c:v>
                </c:pt>
                <c:pt idx="1900">
                  <c:v>0.64212962962962961</c:v>
                </c:pt>
                <c:pt idx="1901">
                  <c:v>0.64214120370370364</c:v>
                </c:pt>
                <c:pt idx="1902">
                  <c:v>0.64215277777777779</c:v>
                </c:pt>
                <c:pt idx="1903">
                  <c:v>0.64216435185185183</c:v>
                </c:pt>
                <c:pt idx="1904">
                  <c:v>0.64217592592592598</c:v>
                </c:pt>
                <c:pt idx="1905">
                  <c:v>0.64218750000000002</c:v>
                </c:pt>
                <c:pt idx="1906">
                  <c:v>0.64219907407407406</c:v>
                </c:pt>
                <c:pt idx="1907">
                  <c:v>0.6422106481481481</c:v>
                </c:pt>
                <c:pt idx="1908">
                  <c:v>0.64222222222222225</c:v>
                </c:pt>
                <c:pt idx="1909">
                  <c:v>0.64223379629629629</c:v>
                </c:pt>
                <c:pt idx="1910">
                  <c:v>0.64224537037037044</c:v>
                </c:pt>
                <c:pt idx="1911">
                  <c:v>0.64225694444444448</c:v>
                </c:pt>
                <c:pt idx="1912">
                  <c:v>0.64226851851851852</c:v>
                </c:pt>
                <c:pt idx="1913">
                  <c:v>0.64228009259259256</c:v>
                </c:pt>
                <c:pt idx="1914">
                  <c:v>0.64229166666666659</c:v>
                </c:pt>
                <c:pt idx="1915">
                  <c:v>0.64230324074074074</c:v>
                </c:pt>
                <c:pt idx="1916">
                  <c:v>0.64231481481481478</c:v>
                </c:pt>
                <c:pt idx="1917">
                  <c:v>0.64232638888888893</c:v>
                </c:pt>
                <c:pt idx="1918">
                  <c:v>0.64233796296296297</c:v>
                </c:pt>
                <c:pt idx="1919">
                  <c:v>0.64234953703703701</c:v>
                </c:pt>
                <c:pt idx="1920">
                  <c:v>0.64236111111111105</c:v>
                </c:pt>
                <c:pt idx="1921">
                  <c:v>0.6423726851851852</c:v>
                </c:pt>
                <c:pt idx="1922">
                  <c:v>0.64238425925925924</c:v>
                </c:pt>
                <c:pt idx="1923">
                  <c:v>0.64239583333333339</c:v>
                </c:pt>
                <c:pt idx="1924">
                  <c:v>0.64240740740740743</c:v>
                </c:pt>
                <c:pt idx="1925">
                  <c:v>0.64241898148148147</c:v>
                </c:pt>
                <c:pt idx="1926">
                  <c:v>0.6424305555555555</c:v>
                </c:pt>
                <c:pt idx="1927">
                  <c:v>0.64244212962962965</c:v>
                </c:pt>
                <c:pt idx="1928">
                  <c:v>0.64245370370370369</c:v>
                </c:pt>
                <c:pt idx="1929">
                  <c:v>0.64246527777777784</c:v>
                </c:pt>
                <c:pt idx="1930">
                  <c:v>0.64247685185185188</c:v>
                </c:pt>
                <c:pt idx="1931">
                  <c:v>0.64248842592592592</c:v>
                </c:pt>
                <c:pt idx="1932">
                  <c:v>0.64249999999999996</c:v>
                </c:pt>
                <c:pt idx="1933">
                  <c:v>0.642511574074074</c:v>
                </c:pt>
                <c:pt idx="1934">
                  <c:v>0.64252314814814815</c:v>
                </c:pt>
                <c:pt idx="1935">
                  <c:v>0.64253472222222219</c:v>
                </c:pt>
                <c:pt idx="1936">
                  <c:v>0.64254629629629634</c:v>
                </c:pt>
                <c:pt idx="1937">
                  <c:v>0.64255787037037038</c:v>
                </c:pt>
                <c:pt idx="1938">
                  <c:v>0.64256944444444442</c:v>
                </c:pt>
                <c:pt idx="1939">
                  <c:v>0.64258101851851845</c:v>
                </c:pt>
                <c:pt idx="1940">
                  <c:v>0.6425925925925926</c:v>
                </c:pt>
                <c:pt idx="1941">
                  <c:v>0.64260416666666664</c:v>
                </c:pt>
                <c:pt idx="1942">
                  <c:v>0.64261574074074079</c:v>
                </c:pt>
                <c:pt idx="1943">
                  <c:v>0.64262731481481483</c:v>
                </c:pt>
                <c:pt idx="1944">
                  <c:v>0.64263888888888887</c:v>
                </c:pt>
                <c:pt idx="1945">
                  <c:v>0.64265046296296291</c:v>
                </c:pt>
                <c:pt idx="1946">
                  <c:v>0.64266203703703706</c:v>
                </c:pt>
                <c:pt idx="1947">
                  <c:v>0.6426736111111111</c:v>
                </c:pt>
                <c:pt idx="1948">
                  <c:v>0.64268518518518525</c:v>
                </c:pt>
                <c:pt idx="1949">
                  <c:v>0.64269675925925929</c:v>
                </c:pt>
                <c:pt idx="1950">
                  <c:v>0.64270833333333333</c:v>
                </c:pt>
                <c:pt idx="1951">
                  <c:v>0.64271990740740736</c:v>
                </c:pt>
                <c:pt idx="1952">
                  <c:v>0.64273148148148151</c:v>
                </c:pt>
                <c:pt idx="1953">
                  <c:v>0.64274305555555555</c:v>
                </c:pt>
                <c:pt idx="1954">
                  <c:v>0.6427546296296297</c:v>
                </c:pt>
                <c:pt idx="1955">
                  <c:v>0.64276620370370374</c:v>
                </c:pt>
                <c:pt idx="1956">
                  <c:v>0.64277777777777778</c:v>
                </c:pt>
                <c:pt idx="1957">
                  <c:v>0.64278935185185182</c:v>
                </c:pt>
                <c:pt idx="1958">
                  <c:v>0.64280092592592586</c:v>
                </c:pt>
                <c:pt idx="1959">
                  <c:v>0.64281250000000001</c:v>
                </c:pt>
                <c:pt idx="1960">
                  <c:v>0.64282407407407405</c:v>
                </c:pt>
                <c:pt idx="1961">
                  <c:v>0.6428356481481482</c:v>
                </c:pt>
                <c:pt idx="1962">
                  <c:v>0.64284722222222224</c:v>
                </c:pt>
                <c:pt idx="1963">
                  <c:v>0.64285879629629628</c:v>
                </c:pt>
                <c:pt idx="1964">
                  <c:v>0.64287037037037031</c:v>
                </c:pt>
                <c:pt idx="1965">
                  <c:v>0.64288194444444446</c:v>
                </c:pt>
                <c:pt idx="1966">
                  <c:v>0.6428935185185185</c:v>
                </c:pt>
                <c:pt idx="1967">
                  <c:v>0.64290509259259265</c:v>
                </c:pt>
                <c:pt idx="1968">
                  <c:v>0.64291666666666669</c:v>
                </c:pt>
                <c:pt idx="1969">
                  <c:v>0.64292824074074073</c:v>
                </c:pt>
                <c:pt idx="1970">
                  <c:v>0.64293981481481477</c:v>
                </c:pt>
                <c:pt idx="1971">
                  <c:v>0.64295138888888892</c:v>
                </c:pt>
                <c:pt idx="1972">
                  <c:v>0.64296296296296296</c:v>
                </c:pt>
                <c:pt idx="1973">
                  <c:v>0.64297453703703711</c:v>
                </c:pt>
                <c:pt idx="1974">
                  <c:v>0.64298611111111115</c:v>
                </c:pt>
                <c:pt idx="1975">
                  <c:v>0.64299768518518519</c:v>
                </c:pt>
                <c:pt idx="1976">
                  <c:v>0.64300925925925922</c:v>
                </c:pt>
                <c:pt idx="1977">
                  <c:v>0.64302083333333326</c:v>
                </c:pt>
                <c:pt idx="1978">
                  <c:v>0.64303240740740741</c:v>
                </c:pt>
                <c:pt idx="1979">
                  <c:v>0.64304398148148145</c:v>
                </c:pt>
                <c:pt idx="1980">
                  <c:v>0.6430555555555556</c:v>
                </c:pt>
                <c:pt idx="1981">
                  <c:v>0.64306712962962964</c:v>
                </c:pt>
                <c:pt idx="1982">
                  <c:v>0.64307870370370368</c:v>
                </c:pt>
                <c:pt idx="1983">
                  <c:v>0.64309027777777772</c:v>
                </c:pt>
                <c:pt idx="1984">
                  <c:v>0.64310185185185187</c:v>
                </c:pt>
                <c:pt idx="1985">
                  <c:v>0.64311342592592591</c:v>
                </c:pt>
                <c:pt idx="1986">
                  <c:v>0.64312500000000006</c:v>
                </c:pt>
                <c:pt idx="1987">
                  <c:v>0.6431365740740741</c:v>
                </c:pt>
                <c:pt idx="1988">
                  <c:v>0.64314814814814814</c:v>
                </c:pt>
                <c:pt idx="1989">
                  <c:v>0.64315972222222217</c:v>
                </c:pt>
                <c:pt idx="1990">
                  <c:v>0.64317129629629632</c:v>
                </c:pt>
                <c:pt idx="1991">
                  <c:v>0.64318287037037036</c:v>
                </c:pt>
                <c:pt idx="1992">
                  <c:v>0.64319444444444451</c:v>
                </c:pt>
                <c:pt idx="1993">
                  <c:v>0.64320601851851855</c:v>
                </c:pt>
                <c:pt idx="1994">
                  <c:v>0.64321759259259259</c:v>
                </c:pt>
                <c:pt idx="1995">
                  <c:v>0.64322916666666663</c:v>
                </c:pt>
                <c:pt idx="1996">
                  <c:v>0.64324074074074067</c:v>
                </c:pt>
                <c:pt idx="1997">
                  <c:v>0.64325231481481482</c:v>
                </c:pt>
                <c:pt idx="1998">
                  <c:v>0.64326388888888886</c:v>
                </c:pt>
                <c:pt idx="1999">
                  <c:v>0.64327546296296301</c:v>
                </c:pt>
                <c:pt idx="2000">
                  <c:v>0.64328703703703705</c:v>
                </c:pt>
                <c:pt idx="2001">
                  <c:v>0.64329861111111108</c:v>
                </c:pt>
                <c:pt idx="2002">
                  <c:v>0.64331018518518512</c:v>
                </c:pt>
                <c:pt idx="2003">
                  <c:v>0.64332175925925927</c:v>
                </c:pt>
                <c:pt idx="2004">
                  <c:v>0.64333333333333331</c:v>
                </c:pt>
                <c:pt idx="2005">
                  <c:v>0.64334490740740746</c:v>
                </c:pt>
                <c:pt idx="2006">
                  <c:v>0.6433564814814815</c:v>
                </c:pt>
                <c:pt idx="2007">
                  <c:v>0.64336805555555554</c:v>
                </c:pt>
                <c:pt idx="2008">
                  <c:v>0.64337962962962958</c:v>
                </c:pt>
                <c:pt idx="2009">
                  <c:v>0.64339120370370373</c:v>
                </c:pt>
                <c:pt idx="2010">
                  <c:v>0.64340277777777777</c:v>
                </c:pt>
                <c:pt idx="2011">
                  <c:v>0.64341435185185192</c:v>
                </c:pt>
                <c:pt idx="2012">
                  <c:v>0.64342592592592596</c:v>
                </c:pt>
                <c:pt idx="2013">
                  <c:v>0.6434375</c:v>
                </c:pt>
                <c:pt idx="2014">
                  <c:v>0.64344907407407403</c:v>
                </c:pt>
                <c:pt idx="2015">
                  <c:v>0.64346064814814818</c:v>
                </c:pt>
                <c:pt idx="2016">
                  <c:v>0.64347222222222222</c:v>
                </c:pt>
                <c:pt idx="2017">
                  <c:v>0.64348379629629626</c:v>
                </c:pt>
                <c:pt idx="2018">
                  <c:v>0.64349537037037041</c:v>
                </c:pt>
                <c:pt idx="2019">
                  <c:v>0.64350694444444445</c:v>
                </c:pt>
                <c:pt idx="2020">
                  <c:v>0.64351851851851849</c:v>
                </c:pt>
                <c:pt idx="2021">
                  <c:v>0.64353009259259253</c:v>
                </c:pt>
                <c:pt idx="2022">
                  <c:v>0.64354166666666668</c:v>
                </c:pt>
                <c:pt idx="2023">
                  <c:v>0.64355324074074072</c:v>
                </c:pt>
                <c:pt idx="2024">
                  <c:v>0.64356481481481487</c:v>
                </c:pt>
                <c:pt idx="2025">
                  <c:v>0.64357638888888891</c:v>
                </c:pt>
                <c:pt idx="2026">
                  <c:v>0.64358796296296295</c:v>
                </c:pt>
                <c:pt idx="2027">
                  <c:v>0.64359953703703698</c:v>
                </c:pt>
                <c:pt idx="2028">
                  <c:v>0.64361111111111113</c:v>
                </c:pt>
                <c:pt idx="2029">
                  <c:v>0.64362268518518517</c:v>
                </c:pt>
                <c:pt idx="2030">
                  <c:v>0.64363425925925932</c:v>
                </c:pt>
                <c:pt idx="2031">
                  <c:v>0.64364583333333336</c:v>
                </c:pt>
                <c:pt idx="2032">
                  <c:v>0.6436574074074074</c:v>
                </c:pt>
                <c:pt idx="2033">
                  <c:v>0.64366898148148144</c:v>
                </c:pt>
                <c:pt idx="2034">
                  <c:v>0.64368055555555559</c:v>
                </c:pt>
                <c:pt idx="2035">
                  <c:v>0.64369212962962963</c:v>
                </c:pt>
                <c:pt idx="2036">
                  <c:v>0.64370370370370367</c:v>
                </c:pt>
                <c:pt idx="2037">
                  <c:v>0.64371527777777782</c:v>
                </c:pt>
                <c:pt idx="2038">
                  <c:v>0.64372685185185186</c:v>
                </c:pt>
                <c:pt idx="2039">
                  <c:v>0.64373842592592589</c:v>
                </c:pt>
                <c:pt idx="2040">
                  <c:v>0.64374999999999993</c:v>
                </c:pt>
                <c:pt idx="2041">
                  <c:v>0.64376157407407408</c:v>
                </c:pt>
                <c:pt idx="2042">
                  <c:v>0.64377314814814812</c:v>
                </c:pt>
                <c:pt idx="2043">
                  <c:v>0.64378472222222227</c:v>
                </c:pt>
                <c:pt idx="2044">
                  <c:v>0.64379629629629631</c:v>
                </c:pt>
                <c:pt idx="2045">
                  <c:v>0.64380787037037035</c:v>
                </c:pt>
                <c:pt idx="2046">
                  <c:v>0.64381944444444439</c:v>
                </c:pt>
                <c:pt idx="2047">
                  <c:v>0.64383101851851854</c:v>
                </c:pt>
                <c:pt idx="2048">
                  <c:v>0.64384259259259258</c:v>
                </c:pt>
                <c:pt idx="2049">
                  <c:v>0.64385416666666673</c:v>
                </c:pt>
                <c:pt idx="2050">
                  <c:v>0.64386574074074077</c:v>
                </c:pt>
                <c:pt idx="2051">
                  <c:v>0.64387731481481481</c:v>
                </c:pt>
                <c:pt idx="2052">
                  <c:v>0.64388888888888884</c:v>
                </c:pt>
                <c:pt idx="2053">
                  <c:v>0.64390046296296299</c:v>
                </c:pt>
                <c:pt idx="2054">
                  <c:v>0.64391203703703703</c:v>
                </c:pt>
                <c:pt idx="2055">
                  <c:v>0.64392361111111118</c:v>
                </c:pt>
                <c:pt idx="2056">
                  <c:v>0.64393518518518522</c:v>
                </c:pt>
                <c:pt idx="2057">
                  <c:v>0.64394675925925926</c:v>
                </c:pt>
                <c:pt idx="2058">
                  <c:v>0.6439583333333333</c:v>
                </c:pt>
                <c:pt idx="2059">
                  <c:v>0.64396990740740734</c:v>
                </c:pt>
                <c:pt idx="2060">
                  <c:v>0.64398148148148149</c:v>
                </c:pt>
                <c:pt idx="2061">
                  <c:v>0.64399305555555553</c:v>
                </c:pt>
                <c:pt idx="2062">
                  <c:v>0.64400462962962968</c:v>
                </c:pt>
                <c:pt idx="2063">
                  <c:v>0.64401620370370372</c:v>
                </c:pt>
                <c:pt idx="2064">
                  <c:v>0.64402777777777775</c:v>
                </c:pt>
                <c:pt idx="2065">
                  <c:v>0.64403935185185179</c:v>
                </c:pt>
                <c:pt idx="2066">
                  <c:v>0.64405092592592594</c:v>
                </c:pt>
                <c:pt idx="2067">
                  <c:v>0.64406249999999998</c:v>
                </c:pt>
                <c:pt idx="2068">
                  <c:v>0.64407407407407413</c:v>
                </c:pt>
                <c:pt idx="2069">
                  <c:v>0.64408564814814817</c:v>
                </c:pt>
                <c:pt idx="2070">
                  <c:v>0.64409722222222221</c:v>
                </c:pt>
                <c:pt idx="2071">
                  <c:v>0.64410879629629625</c:v>
                </c:pt>
                <c:pt idx="2072">
                  <c:v>0.6441203703703704</c:v>
                </c:pt>
                <c:pt idx="2073">
                  <c:v>0.64413194444444444</c:v>
                </c:pt>
                <c:pt idx="2074">
                  <c:v>0.64414351851851859</c:v>
                </c:pt>
                <c:pt idx="2075">
                  <c:v>0.64415509259259263</c:v>
                </c:pt>
                <c:pt idx="2076">
                  <c:v>0.64416666666666667</c:v>
                </c:pt>
                <c:pt idx="2077">
                  <c:v>0.6441782407407407</c:v>
                </c:pt>
                <c:pt idx="2078">
                  <c:v>0.64418981481481474</c:v>
                </c:pt>
                <c:pt idx="2079">
                  <c:v>0.64420138888888889</c:v>
                </c:pt>
                <c:pt idx="2080">
                  <c:v>0.64421296296296293</c:v>
                </c:pt>
                <c:pt idx="2081">
                  <c:v>0.64422453703703708</c:v>
                </c:pt>
                <c:pt idx="2082">
                  <c:v>0.64423611111111112</c:v>
                </c:pt>
                <c:pt idx="2083">
                  <c:v>0.64424768518518516</c:v>
                </c:pt>
                <c:pt idx="2084">
                  <c:v>0.6442592592592592</c:v>
                </c:pt>
                <c:pt idx="2085">
                  <c:v>0.64427083333333335</c:v>
                </c:pt>
                <c:pt idx="2086">
                  <c:v>0.64428240740740739</c:v>
                </c:pt>
                <c:pt idx="2087">
                  <c:v>0.64429398148148154</c:v>
                </c:pt>
                <c:pt idx="2088">
                  <c:v>0.64430555555555558</c:v>
                </c:pt>
                <c:pt idx="2089">
                  <c:v>0.64431712962962961</c:v>
                </c:pt>
                <c:pt idx="2090">
                  <c:v>0.64432870370370365</c:v>
                </c:pt>
                <c:pt idx="2091">
                  <c:v>0.6443402777777778</c:v>
                </c:pt>
                <c:pt idx="2092">
                  <c:v>0.64435185185185184</c:v>
                </c:pt>
                <c:pt idx="2093">
                  <c:v>0.64436342592592599</c:v>
                </c:pt>
                <c:pt idx="2094">
                  <c:v>0.64437500000000003</c:v>
                </c:pt>
                <c:pt idx="2095">
                  <c:v>0.64438657407407407</c:v>
                </c:pt>
                <c:pt idx="2096">
                  <c:v>0.64439814814814811</c:v>
                </c:pt>
                <c:pt idx="2097">
                  <c:v>0.64440972222222215</c:v>
                </c:pt>
                <c:pt idx="2098">
                  <c:v>0.6444212962962963</c:v>
                </c:pt>
                <c:pt idx="2099">
                  <c:v>0.64443287037037034</c:v>
                </c:pt>
                <c:pt idx="2100">
                  <c:v>0.64444444444444449</c:v>
                </c:pt>
                <c:pt idx="2101">
                  <c:v>0.64445601851851853</c:v>
                </c:pt>
                <c:pt idx="2102">
                  <c:v>0.64446759259259256</c:v>
                </c:pt>
                <c:pt idx="2103">
                  <c:v>0.6444791666666666</c:v>
                </c:pt>
                <c:pt idx="2104">
                  <c:v>0.64449074074074075</c:v>
                </c:pt>
                <c:pt idx="2105">
                  <c:v>0.64450231481481479</c:v>
                </c:pt>
                <c:pt idx="2106">
                  <c:v>0.64451388888888894</c:v>
                </c:pt>
                <c:pt idx="2107">
                  <c:v>0.64452546296296298</c:v>
                </c:pt>
                <c:pt idx="2108">
                  <c:v>0.64453703703703702</c:v>
                </c:pt>
                <c:pt idx="2109">
                  <c:v>0.64454861111111106</c:v>
                </c:pt>
                <c:pt idx="2110">
                  <c:v>0.64456018518518521</c:v>
                </c:pt>
                <c:pt idx="2111">
                  <c:v>0.64457175925925925</c:v>
                </c:pt>
                <c:pt idx="2112">
                  <c:v>0.6445833333333334</c:v>
                </c:pt>
                <c:pt idx="2113">
                  <c:v>0.64459490740740744</c:v>
                </c:pt>
                <c:pt idx="2114">
                  <c:v>0.64460648148148147</c:v>
                </c:pt>
                <c:pt idx="2115">
                  <c:v>0.64461805555555551</c:v>
                </c:pt>
                <c:pt idx="2116">
                  <c:v>0.64462962962962966</c:v>
                </c:pt>
                <c:pt idx="2117">
                  <c:v>0.6446412037037037</c:v>
                </c:pt>
                <c:pt idx="2118">
                  <c:v>0.64465277777777785</c:v>
                </c:pt>
                <c:pt idx="2119">
                  <c:v>0.64466435185185189</c:v>
                </c:pt>
                <c:pt idx="2120">
                  <c:v>0.64467592592592593</c:v>
                </c:pt>
                <c:pt idx="2121">
                  <c:v>0.64468749999999997</c:v>
                </c:pt>
                <c:pt idx="2122">
                  <c:v>0.64469907407407401</c:v>
                </c:pt>
                <c:pt idx="2123">
                  <c:v>0.64471064814814816</c:v>
                </c:pt>
                <c:pt idx="2124">
                  <c:v>0.6447222222222222</c:v>
                </c:pt>
                <c:pt idx="2125">
                  <c:v>0.64473379629629635</c:v>
                </c:pt>
                <c:pt idx="2126">
                  <c:v>0.64474537037037039</c:v>
                </c:pt>
                <c:pt idx="2127">
                  <c:v>0.64475694444444442</c:v>
                </c:pt>
                <c:pt idx="2128">
                  <c:v>0.64476851851851846</c:v>
                </c:pt>
                <c:pt idx="2129">
                  <c:v>0.64478009259259261</c:v>
                </c:pt>
                <c:pt idx="2130">
                  <c:v>0.64479166666666665</c:v>
                </c:pt>
                <c:pt idx="2131">
                  <c:v>0.6448032407407408</c:v>
                </c:pt>
                <c:pt idx="2132">
                  <c:v>0.64481481481481484</c:v>
                </c:pt>
                <c:pt idx="2133">
                  <c:v>0.64482638888888888</c:v>
                </c:pt>
                <c:pt idx="2134">
                  <c:v>0.64483796296296292</c:v>
                </c:pt>
                <c:pt idx="2135">
                  <c:v>0.64484953703703707</c:v>
                </c:pt>
                <c:pt idx="2136">
                  <c:v>0.64486111111111111</c:v>
                </c:pt>
                <c:pt idx="2137">
                  <c:v>0.64487268518518526</c:v>
                </c:pt>
                <c:pt idx="2138">
                  <c:v>0.6448842592592593</c:v>
                </c:pt>
                <c:pt idx="2139">
                  <c:v>0.64489583333333333</c:v>
                </c:pt>
                <c:pt idx="2140">
                  <c:v>0.64490740740740737</c:v>
                </c:pt>
                <c:pt idx="2141">
                  <c:v>0.64491898148148141</c:v>
                </c:pt>
                <c:pt idx="2142">
                  <c:v>0.64493055555555556</c:v>
                </c:pt>
                <c:pt idx="2143">
                  <c:v>0.6449421296296296</c:v>
                </c:pt>
                <c:pt idx="2144">
                  <c:v>0.64495370370370375</c:v>
                </c:pt>
                <c:pt idx="2145">
                  <c:v>0.64496527777777779</c:v>
                </c:pt>
                <c:pt idx="2146">
                  <c:v>0.64497685185185183</c:v>
                </c:pt>
                <c:pt idx="2147">
                  <c:v>0.64498842592592587</c:v>
                </c:pt>
                <c:pt idx="2148">
                  <c:v>0.64500000000000002</c:v>
                </c:pt>
                <c:pt idx="2149">
                  <c:v>0.64501157407407406</c:v>
                </c:pt>
                <c:pt idx="2150">
                  <c:v>0.64502314814814821</c:v>
                </c:pt>
                <c:pt idx="2151">
                  <c:v>0.64503472222222225</c:v>
                </c:pt>
                <c:pt idx="2152">
                  <c:v>0.64504629629629628</c:v>
                </c:pt>
                <c:pt idx="2153">
                  <c:v>0.64505787037037032</c:v>
                </c:pt>
                <c:pt idx="2154">
                  <c:v>0.64506944444444447</c:v>
                </c:pt>
                <c:pt idx="2155">
                  <c:v>0.64508101851851851</c:v>
                </c:pt>
                <c:pt idx="2156">
                  <c:v>0.64509259259259266</c:v>
                </c:pt>
                <c:pt idx="2157">
                  <c:v>0.6451041666666667</c:v>
                </c:pt>
                <c:pt idx="2158">
                  <c:v>0.64511574074074074</c:v>
                </c:pt>
                <c:pt idx="2159">
                  <c:v>0.64512731481481478</c:v>
                </c:pt>
                <c:pt idx="2160">
                  <c:v>0.64513888888888882</c:v>
                </c:pt>
                <c:pt idx="2161">
                  <c:v>0.64515046296296297</c:v>
                </c:pt>
                <c:pt idx="2162">
                  <c:v>0.64516203703703701</c:v>
                </c:pt>
                <c:pt idx="2163">
                  <c:v>0.64517361111111116</c:v>
                </c:pt>
                <c:pt idx="2164">
                  <c:v>0.64518518518518519</c:v>
                </c:pt>
                <c:pt idx="2165">
                  <c:v>0.64519675925925923</c:v>
                </c:pt>
                <c:pt idx="2166">
                  <c:v>0.64520833333333327</c:v>
                </c:pt>
                <c:pt idx="2167">
                  <c:v>0.64521990740740742</c:v>
                </c:pt>
                <c:pt idx="2168">
                  <c:v>0.64523148148148146</c:v>
                </c:pt>
                <c:pt idx="2169">
                  <c:v>0.64524305555555561</c:v>
                </c:pt>
                <c:pt idx="2170">
                  <c:v>0.64525462962962965</c:v>
                </c:pt>
                <c:pt idx="2171">
                  <c:v>0.64526620370370369</c:v>
                </c:pt>
                <c:pt idx="2172">
                  <c:v>0.64527777777777773</c:v>
                </c:pt>
                <c:pt idx="2173">
                  <c:v>0.64528935185185188</c:v>
                </c:pt>
                <c:pt idx="2174">
                  <c:v>0.64530092592592592</c:v>
                </c:pt>
                <c:pt idx="2175">
                  <c:v>0.64531250000000007</c:v>
                </c:pt>
                <c:pt idx="2176">
                  <c:v>0.64532407407407411</c:v>
                </c:pt>
                <c:pt idx="2177">
                  <c:v>0.64533564814814814</c:v>
                </c:pt>
                <c:pt idx="2178">
                  <c:v>0.64534722222222218</c:v>
                </c:pt>
                <c:pt idx="2179">
                  <c:v>0.64535879629629633</c:v>
                </c:pt>
                <c:pt idx="2180">
                  <c:v>0.64537037037037037</c:v>
                </c:pt>
                <c:pt idx="2181">
                  <c:v>0.64538194444444441</c:v>
                </c:pt>
                <c:pt idx="2182">
                  <c:v>0.64539351851851856</c:v>
                </c:pt>
                <c:pt idx="2183">
                  <c:v>0.6454050925925926</c:v>
                </c:pt>
                <c:pt idx="2184">
                  <c:v>0.64541666666666664</c:v>
                </c:pt>
                <c:pt idx="2185">
                  <c:v>0.64542824074074068</c:v>
                </c:pt>
                <c:pt idx="2186">
                  <c:v>0.64543981481481483</c:v>
                </c:pt>
                <c:pt idx="2187">
                  <c:v>0.64545138888888887</c:v>
                </c:pt>
                <c:pt idx="2188">
                  <c:v>0.64546296296296302</c:v>
                </c:pt>
                <c:pt idx="2189">
                  <c:v>0.64547453703703705</c:v>
                </c:pt>
                <c:pt idx="2190">
                  <c:v>0.64548611111111109</c:v>
                </c:pt>
                <c:pt idx="2191">
                  <c:v>0.64549768518518513</c:v>
                </c:pt>
                <c:pt idx="2192">
                  <c:v>0.64550925925925928</c:v>
                </c:pt>
                <c:pt idx="2193">
                  <c:v>0.64552083333333332</c:v>
                </c:pt>
                <c:pt idx="2194">
                  <c:v>0.64553240740740747</c:v>
                </c:pt>
                <c:pt idx="2195">
                  <c:v>0.64554398148148151</c:v>
                </c:pt>
                <c:pt idx="2196">
                  <c:v>0.64555555555555555</c:v>
                </c:pt>
                <c:pt idx="2197">
                  <c:v>0.64556712962962959</c:v>
                </c:pt>
                <c:pt idx="2198">
                  <c:v>0.64557870370370374</c:v>
                </c:pt>
                <c:pt idx="2199">
                  <c:v>0.64559027777777778</c:v>
                </c:pt>
                <c:pt idx="2200">
                  <c:v>0.64560185185185182</c:v>
                </c:pt>
                <c:pt idx="2201">
                  <c:v>0.64561342592592597</c:v>
                </c:pt>
                <c:pt idx="2202">
                  <c:v>0.645625</c:v>
                </c:pt>
                <c:pt idx="2203">
                  <c:v>0.64563657407407404</c:v>
                </c:pt>
                <c:pt idx="2204">
                  <c:v>0.64564814814814808</c:v>
                </c:pt>
                <c:pt idx="2205">
                  <c:v>0.64565972222222223</c:v>
                </c:pt>
                <c:pt idx="2206">
                  <c:v>0.64567129629629627</c:v>
                </c:pt>
                <c:pt idx="2207">
                  <c:v>0.64568287037037042</c:v>
                </c:pt>
                <c:pt idx="2208">
                  <c:v>0.64569444444444446</c:v>
                </c:pt>
                <c:pt idx="2209">
                  <c:v>0.6457060185185185</c:v>
                </c:pt>
                <c:pt idx="2210">
                  <c:v>0.64571759259259254</c:v>
                </c:pt>
                <c:pt idx="2211">
                  <c:v>0.64572916666666669</c:v>
                </c:pt>
                <c:pt idx="2212">
                  <c:v>0.64574074074074073</c:v>
                </c:pt>
                <c:pt idx="2213">
                  <c:v>0.64575231481481488</c:v>
                </c:pt>
                <c:pt idx="2214">
                  <c:v>0.64576388888888892</c:v>
                </c:pt>
                <c:pt idx="2215">
                  <c:v>0.64577546296296295</c:v>
                </c:pt>
                <c:pt idx="2216">
                  <c:v>0.64578703703703699</c:v>
                </c:pt>
                <c:pt idx="2217">
                  <c:v>0.64579861111111114</c:v>
                </c:pt>
                <c:pt idx="2218">
                  <c:v>0.64581018518518518</c:v>
                </c:pt>
                <c:pt idx="2219">
                  <c:v>0.64582175925925933</c:v>
                </c:pt>
                <c:pt idx="2220">
                  <c:v>0.64583333333333337</c:v>
                </c:pt>
                <c:pt idx="2221">
                  <c:v>0.64584490740740741</c:v>
                </c:pt>
                <c:pt idx="2222">
                  <c:v>0.64585648148148145</c:v>
                </c:pt>
                <c:pt idx="2223">
                  <c:v>0.64586805555555549</c:v>
                </c:pt>
                <c:pt idx="2224">
                  <c:v>0.64587962962962964</c:v>
                </c:pt>
                <c:pt idx="2225">
                  <c:v>0.64589120370370368</c:v>
                </c:pt>
                <c:pt idx="2226">
                  <c:v>0.64590277777777783</c:v>
                </c:pt>
                <c:pt idx="2227">
                  <c:v>0.64591435185185186</c:v>
                </c:pt>
                <c:pt idx="2228">
                  <c:v>0.6459259259259259</c:v>
                </c:pt>
                <c:pt idx="2229">
                  <c:v>0.64593749999999994</c:v>
                </c:pt>
                <c:pt idx="2230">
                  <c:v>0.64594907407407409</c:v>
                </c:pt>
                <c:pt idx="2231">
                  <c:v>0.64596064814814813</c:v>
                </c:pt>
                <c:pt idx="2232">
                  <c:v>0.64597222222222228</c:v>
                </c:pt>
                <c:pt idx="2233">
                  <c:v>0.64598379629629632</c:v>
                </c:pt>
                <c:pt idx="2234">
                  <c:v>0.64599537037037036</c:v>
                </c:pt>
                <c:pt idx="2235">
                  <c:v>0.6460069444444444</c:v>
                </c:pt>
                <c:pt idx="2236">
                  <c:v>0.64601851851851855</c:v>
                </c:pt>
                <c:pt idx="2237">
                  <c:v>0.64603009259259259</c:v>
                </c:pt>
                <c:pt idx="2238">
                  <c:v>0.64604166666666674</c:v>
                </c:pt>
                <c:pt idx="2239">
                  <c:v>0.64605324074074078</c:v>
                </c:pt>
                <c:pt idx="2240">
                  <c:v>0.64606481481481481</c:v>
                </c:pt>
                <c:pt idx="2241">
                  <c:v>0.64607638888888885</c:v>
                </c:pt>
                <c:pt idx="2242">
                  <c:v>0.64608796296296289</c:v>
                </c:pt>
                <c:pt idx="2243">
                  <c:v>0.64609953703703704</c:v>
                </c:pt>
                <c:pt idx="2244">
                  <c:v>0.64611111111111108</c:v>
                </c:pt>
                <c:pt idx="2245">
                  <c:v>0.64612268518518523</c:v>
                </c:pt>
                <c:pt idx="2246">
                  <c:v>0.64613425925925927</c:v>
                </c:pt>
                <c:pt idx="2247">
                  <c:v>0.64614583333333331</c:v>
                </c:pt>
                <c:pt idx="2248">
                  <c:v>0.64615740740740735</c:v>
                </c:pt>
                <c:pt idx="2249">
                  <c:v>0.6461689814814815</c:v>
                </c:pt>
                <c:pt idx="2250">
                  <c:v>0.64618055555555554</c:v>
                </c:pt>
                <c:pt idx="2251">
                  <c:v>0.64619212962962969</c:v>
                </c:pt>
                <c:pt idx="2252">
                  <c:v>0.64620370370370372</c:v>
                </c:pt>
                <c:pt idx="2253">
                  <c:v>0.64621527777777776</c:v>
                </c:pt>
                <c:pt idx="2254">
                  <c:v>0.6462268518518518</c:v>
                </c:pt>
                <c:pt idx="2255">
                  <c:v>0.64623842592592595</c:v>
                </c:pt>
                <c:pt idx="2256">
                  <c:v>0.64624999999999999</c:v>
                </c:pt>
                <c:pt idx="2257">
                  <c:v>0.64626157407407414</c:v>
                </c:pt>
                <c:pt idx="2258">
                  <c:v>0.64627314814814818</c:v>
                </c:pt>
                <c:pt idx="2259">
                  <c:v>0.64628472222222222</c:v>
                </c:pt>
                <c:pt idx="2260">
                  <c:v>0.64629629629629626</c:v>
                </c:pt>
                <c:pt idx="2261">
                  <c:v>0.6463078703703703</c:v>
                </c:pt>
                <c:pt idx="2262">
                  <c:v>0.64631944444444445</c:v>
                </c:pt>
                <c:pt idx="2263">
                  <c:v>0.64633101851851849</c:v>
                </c:pt>
                <c:pt idx="2264">
                  <c:v>0.64634259259259264</c:v>
                </c:pt>
                <c:pt idx="2265">
                  <c:v>0.64635416666666667</c:v>
                </c:pt>
                <c:pt idx="2266">
                  <c:v>0.64636574074074071</c:v>
                </c:pt>
                <c:pt idx="2267">
                  <c:v>0.64637731481481475</c:v>
                </c:pt>
                <c:pt idx="2268">
                  <c:v>0.6463888888888889</c:v>
                </c:pt>
                <c:pt idx="2269">
                  <c:v>0.64640046296296294</c:v>
                </c:pt>
                <c:pt idx="2270">
                  <c:v>0.64641203703703709</c:v>
                </c:pt>
                <c:pt idx="2271">
                  <c:v>0.64642361111111113</c:v>
                </c:pt>
                <c:pt idx="2272">
                  <c:v>0.64643518518518517</c:v>
                </c:pt>
                <c:pt idx="2273">
                  <c:v>0.64644675925925921</c:v>
                </c:pt>
                <c:pt idx="2274">
                  <c:v>0.64645833333333336</c:v>
                </c:pt>
                <c:pt idx="2275">
                  <c:v>0.6464699074074074</c:v>
                </c:pt>
                <c:pt idx="2276">
                  <c:v>0.64648148148148155</c:v>
                </c:pt>
                <c:pt idx="2277">
                  <c:v>0.64649305555555558</c:v>
                </c:pt>
                <c:pt idx="2278">
                  <c:v>0.64650462962962962</c:v>
                </c:pt>
                <c:pt idx="2279">
                  <c:v>0.64651620370370366</c:v>
                </c:pt>
                <c:pt idx="2280">
                  <c:v>0.64652777777777781</c:v>
                </c:pt>
                <c:pt idx="2281">
                  <c:v>0.64653935185185185</c:v>
                </c:pt>
                <c:pt idx="2282">
                  <c:v>0.646550925925926</c:v>
                </c:pt>
                <c:pt idx="2283">
                  <c:v>0.64656250000000004</c:v>
                </c:pt>
                <c:pt idx="2284">
                  <c:v>0.64657407407407408</c:v>
                </c:pt>
                <c:pt idx="2285">
                  <c:v>0.64658564814814812</c:v>
                </c:pt>
                <c:pt idx="2286">
                  <c:v>0.64659722222222216</c:v>
                </c:pt>
                <c:pt idx="2287">
                  <c:v>0.64660879629629631</c:v>
                </c:pt>
                <c:pt idx="2288">
                  <c:v>0.64662037037037035</c:v>
                </c:pt>
                <c:pt idx="2289">
                  <c:v>0.6466319444444445</c:v>
                </c:pt>
                <c:pt idx="2290">
                  <c:v>0.64664351851851853</c:v>
                </c:pt>
                <c:pt idx="2291">
                  <c:v>0.64665509259259257</c:v>
                </c:pt>
                <c:pt idx="2292">
                  <c:v>0.64666666666666661</c:v>
                </c:pt>
                <c:pt idx="2293">
                  <c:v>0.64667824074074076</c:v>
                </c:pt>
                <c:pt idx="2294">
                  <c:v>0.6466898148148148</c:v>
                </c:pt>
                <c:pt idx="2295">
                  <c:v>0.64670138888888895</c:v>
                </c:pt>
                <c:pt idx="2296">
                  <c:v>0.64671296296296299</c:v>
                </c:pt>
                <c:pt idx="2297">
                  <c:v>0.64672453703703703</c:v>
                </c:pt>
                <c:pt idx="2298">
                  <c:v>0.64673611111111107</c:v>
                </c:pt>
                <c:pt idx="2299">
                  <c:v>0.64674768518518522</c:v>
                </c:pt>
                <c:pt idx="2300">
                  <c:v>0.64675925925925926</c:v>
                </c:pt>
                <c:pt idx="2301">
                  <c:v>0.64677083333333341</c:v>
                </c:pt>
                <c:pt idx="2302">
                  <c:v>0.64678240740740744</c:v>
                </c:pt>
                <c:pt idx="2303">
                  <c:v>0.64679398148148148</c:v>
                </c:pt>
                <c:pt idx="2304">
                  <c:v>0.64680555555555552</c:v>
                </c:pt>
                <c:pt idx="2305">
                  <c:v>0.64681712962962956</c:v>
                </c:pt>
                <c:pt idx="2306">
                  <c:v>0.64682870370370371</c:v>
                </c:pt>
                <c:pt idx="2307">
                  <c:v>0.64684027777777775</c:v>
                </c:pt>
                <c:pt idx="2308">
                  <c:v>0.6468518518518519</c:v>
                </c:pt>
                <c:pt idx="2309">
                  <c:v>0.64686342592592594</c:v>
                </c:pt>
                <c:pt idx="2310">
                  <c:v>0.64687499999999998</c:v>
                </c:pt>
                <c:pt idx="2311">
                  <c:v>0.64688657407407402</c:v>
                </c:pt>
                <c:pt idx="2312">
                  <c:v>0.64689814814814817</c:v>
                </c:pt>
                <c:pt idx="2313">
                  <c:v>0.64690972222222221</c:v>
                </c:pt>
                <c:pt idx="2314">
                  <c:v>0.64692129629629636</c:v>
                </c:pt>
                <c:pt idx="2315">
                  <c:v>0.64693287037037039</c:v>
                </c:pt>
                <c:pt idx="2316">
                  <c:v>0.64694444444444443</c:v>
                </c:pt>
                <c:pt idx="2317">
                  <c:v>0.64695601851851847</c:v>
                </c:pt>
                <c:pt idx="2318">
                  <c:v>0.64696759259259262</c:v>
                </c:pt>
                <c:pt idx="2319">
                  <c:v>0.64697916666666666</c:v>
                </c:pt>
                <c:pt idx="2320">
                  <c:v>0.64699074074074081</c:v>
                </c:pt>
                <c:pt idx="2321">
                  <c:v>0.64700231481481485</c:v>
                </c:pt>
                <c:pt idx="2322">
                  <c:v>0.64701388888888889</c:v>
                </c:pt>
                <c:pt idx="2323">
                  <c:v>0.64702546296296293</c:v>
                </c:pt>
                <c:pt idx="2324">
                  <c:v>0.64703703703703697</c:v>
                </c:pt>
                <c:pt idx="2325">
                  <c:v>0.64704861111111112</c:v>
                </c:pt>
                <c:pt idx="2326">
                  <c:v>0.64706018518518515</c:v>
                </c:pt>
                <c:pt idx="2327">
                  <c:v>0.6470717592592593</c:v>
                </c:pt>
                <c:pt idx="2328">
                  <c:v>0.64708333333333334</c:v>
                </c:pt>
                <c:pt idx="2329">
                  <c:v>0.64709490740740738</c:v>
                </c:pt>
                <c:pt idx="2330">
                  <c:v>0.64710648148148142</c:v>
                </c:pt>
                <c:pt idx="2331">
                  <c:v>0.64711805555555557</c:v>
                </c:pt>
                <c:pt idx="2332">
                  <c:v>0.64712962962962961</c:v>
                </c:pt>
                <c:pt idx="2333">
                  <c:v>0.64714120370370376</c:v>
                </c:pt>
                <c:pt idx="2334">
                  <c:v>0.6471527777777778</c:v>
                </c:pt>
                <c:pt idx="2335">
                  <c:v>0.64716435185185184</c:v>
                </c:pt>
                <c:pt idx="2336">
                  <c:v>0.64717592592592588</c:v>
                </c:pt>
                <c:pt idx="2337">
                  <c:v>0.64718750000000003</c:v>
                </c:pt>
                <c:pt idx="2338">
                  <c:v>0.64719907407407407</c:v>
                </c:pt>
                <c:pt idx="2339">
                  <c:v>0.64721064814814822</c:v>
                </c:pt>
                <c:pt idx="2340">
                  <c:v>0.64722222222222225</c:v>
                </c:pt>
                <c:pt idx="2341">
                  <c:v>0.64723379629629629</c:v>
                </c:pt>
                <c:pt idx="2342">
                  <c:v>0.64724537037037033</c:v>
                </c:pt>
                <c:pt idx="2343">
                  <c:v>0.64725694444444437</c:v>
                </c:pt>
                <c:pt idx="2344">
                  <c:v>0.64726851851851852</c:v>
                </c:pt>
                <c:pt idx="2345">
                  <c:v>0.64728009259259256</c:v>
                </c:pt>
                <c:pt idx="2346">
                  <c:v>0.64729166666666671</c:v>
                </c:pt>
                <c:pt idx="2347">
                  <c:v>0.64730324074074075</c:v>
                </c:pt>
                <c:pt idx="2348">
                  <c:v>0.64731481481481479</c:v>
                </c:pt>
                <c:pt idx="2349">
                  <c:v>0.64732638888888883</c:v>
                </c:pt>
                <c:pt idx="2350">
                  <c:v>0.64733796296296298</c:v>
                </c:pt>
                <c:pt idx="2351">
                  <c:v>0.64734953703703701</c:v>
                </c:pt>
                <c:pt idx="2352">
                  <c:v>0.64736111111111116</c:v>
                </c:pt>
                <c:pt idx="2353">
                  <c:v>0.6473726851851852</c:v>
                </c:pt>
                <c:pt idx="2354">
                  <c:v>0.64738425925925924</c:v>
                </c:pt>
                <c:pt idx="2355">
                  <c:v>0.64739583333333328</c:v>
                </c:pt>
                <c:pt idx="2356">
                  <c:v>0.64740740740740743</c:v>
                </c:pt>
                <c:pt idx="2357">
                  <c:v>0.64741898148148147</c:v>
                </c:pt>
                <c:pt idx="2358">
                  <c:v>0.64743055555555562</c:v>
                </c:pt>
                <c:pt idx="2359">
                  <c:v>0.64744212962962966</c:v>
                </c:pt>
                <c:pt idx="2360">
                  <c:v>0.6474537037037037</c:v>
                </c:pt>
                <c:pt idx="2361">
                  <c:v>0.64746527777777774</c:v>
                </c:pt>
                <c:pt idx="2362">
                  <c:v>0.64747685185185189</c:v>
                </c:pt>
                <c:pt idx="2363">
                  <c:v>0.64748842592592593</c:v>
                </c:pt>
                <c:pt idx="2364">
                  <c:v>0.64749999999999996</c:v>
                </c:pt>
                <c:pt idx="2365">
                  <c:v>0.64751157407407411</c:v>
                </c:pt>
                <c:pt idx="2366">
                  <c:v>0.64752314814814815</c:v>
                </c:pt>
                <c:pt idx="2367">
                  <c:v>0.64753472222222219</c:v>
                </c:pt>
                <c:pt idx="2368">
                  <c:v>0.64754629629629623</c:v>
                </c:pt>
                <c:pt idx="2369">
                  <c:v>0.64755787037037038</c:v>
                </c:pt>
                <c:pt idx="2370">
                  <c:v>0.64756944444444442</c:v>
                </c:pt>
                <c:pt idx="2371">
                  <c:v>0.64758101851851857</c:v>
                </c:pt>
                <c:pt idx="2372">
                  <c:v>0.64759259259259261</c:v>
                </c:pt>
                <c:pt idx="2373">
                  <c:v>0.64760416666666665</c:v>
                </c:pt>
                <c:pt idx="2374">
                  <c:v>0.64761574074074069</c:v>
                </c:pt>
                <c:pt idx="2375">
                  <c:v>0.64762731481481484</c:v>
                </c:pt>
                <c:pt idx="2376">
                  <c:v>0.64763888888888888</c:v>
                </c:pt>
                <c:pt idx="2377">
                  <c:v>0.64765046296296302</c:v>
                </c:pt>
                <c:pt idx="2378">
                  <c:v>0.64766203703703706</c:v>
                </c:pt>
                <c:pt idx="2379">
                  <c:v>0.6476736111111111</c:v>
                </c:pt>
                <c:pt idx="2380">
                  <c:v>0.64768518518518514</c:v>
                </c:pt>
                <c:pt idx="2381">
                  <c:v>0.64769675925925929</c:v>
                </c:pt>
                <c:pt idx="2382">
                  <c:v>0.64770833333333333</c:v>
                </c:pt>
                <c:pt idx="2383">
                  <c:v>0.64771990740740748</c:v>
                </c:pt>
                <c:pt idx="2384">
                  <c:v>0.64773148148148152</c:v>
                </c:pt>
                <c:pt idx="2385">
                  <c:v>0.64774305555555556</c:v>
                </c:pt>
                <c:pt idx="2386">
                  <c:v>0.6477546296296296</c:v>
                </c:pt>
                <c:pt idx="2387">
                  <c:v>0.64776620370370364</c:v>
                </c:pt>
                <c:pt idx="2388">
                  <c:v>0.64777777777777779</c:v>
                </c:pt>
                <c:pt idx="2389">
                  <c:v>0.64778935185185182</c:v>
                </c:pt>
                <c:pt idx="2390">
                  <c:v>0.64780092592592597</c:v>
                </c:pt>
                <c:pt idx="2391">
                  <c:v>0.64781250000000001</c:v>
                </c:pt>
                <c:pt idx="2392">
                  <c:v>0.64782407407407405</c:v>
                </c:pt>
                <c:pt idx="2393">
                  <c:v>0.64783564814814809</c:v>
                </c:pt>
                <c:pt idx="2394">
                  <c:v>0.64784722222222224</c:v>
                </c:pt>
                <c:pt idx="2395">
                  <c:v>0.64785879629629628</c:v>
                </c:pt>
                <c:pt idx="2396">
                  <c:v>0.64787037037037043</c:v>
                </c:pt>
                <c:pt idx="2397">
                  <c:v>0.64788194444444447</c:v>
                </c:pt>
                <c:pt idx="2398">
                  <c:v>0.64789351851851851</c:v>
                </c:pt>
                <c:pt idx="2399">
                  <c:v>0.64790509259259255</c:v>
                </c:pt>
                <c:pt idx="2400">
                  <c:v>0.6479166666666667</c:v>
                </c:pt>
                <c:pt idx="2401">
                  <c:v>0.64792824074074074</c:v>
                </c:pt>
                <c:pt idx="2402">
                  <c:v>0.64793981481481489</c:v>
                </c:pt>
                <c:pt idx="2403">
                  <c:v>0.64795138888888892</c:v>
                </c:pt>
                <c:pt idx="2404">
                  <c:v>0.64796296296296296</c:v>
                </c:pt>
                <c:pt idx="2405">
                  <c:v>0.647974537037037</c:v>
                </c:pt>
                <c:pt idx="2406">
                  <c:v>0.64798611111111104</c:v>
                </c:pt>
                <c:pt idx="2407">
                  <c:v>0.64799768518518519</c:v>
                </c:pt>
                <c:pt idx="2408">
                  <c:v>0.64800925925925923</c:v>
                </c:pt>
                <c:pt idx="2409">
                  <c:v>0.64802083333333338</c:v>
                </c:pt>
                <c:pt idx="2410">
                  <c:v>0.64803240740740742</c:v>
                </c:pt>
                <c:pt idx="2411">
                  <c:v>0.64804398148148146</c:v>
                </c:pt>
                <c:pt idx="2412">
                  <c:v>0.6480555555555555</c:v>
                </c:pt>
                <c:pt idx="2413">
                  <c:v>0.64806712962962965</c:v>
                </c:pt>
                <c:pt idx="2414">
                  <c:v>0.64807870370370368</c:v>
                </c:pt>
                <c:pt idx="2415">
                  <c:v>0.64809027777777783</c:v>
                </c:pt>
                <c:pt idx="2416">
                  <c:v>0.64810185185185187</c:v>
                </c:pt>
                <c:pt idx="2417">
                  <c:v>0.64811342592592591</c:v>
                </c:pt>
                <c:pt idx="2418">
                  <c:v>0.64812499999999995</c:v>
                </c:pt>
                <c:pt idx="2419">
                  <c:v>0.6481365740740741</c:v>
                </c:pt>
                <c:pt idx="2420">
                  <c:v>0.64814814814814814</c:v>
                </c:pt>
                <c:pt idx="2421">
                  <c:v>0.64815972222222229</c:v>
                </c:pt>
                <c:pt idx="2422">
                  <c:v>0.64817129629629633</c:v>
                </c:pt>
                <c:pt idx="2423">
                  <c:v>0.64818287037037037</c:v>
                </c:pt>
                <c:pt idx="2424">
                  <c:v>0.64819444444444441</c:v>
                </c:pt>
                <c:pt idx="2425">
                  <c:v>0.64820601851851845</c:v>
                </c:pt>
                <c:pt idx="2426">
                  <c:v>0.6482175925925926</c:v>
                </c:pt>
                <c:pt idx="2427">
                  <c:v>0.64822916666666663</c:v>
                </c:pt>
                <c:pt idx="2428">
                  <c:v>0.64824074074074078</c:v>
                </c:pt>
                <c:pt idx="2429">
                  <c:v>0.64825231481481482</c:v>
                </c:pt>
                <c:pt idx="2430">
                  <c:v>0.64826388888888886</c:v>
                </c:pt>
                <c:pt idx="2431">
                  <c:v>0.6482754629629629</c:v>
                </c:pt>
                <c:pt idx="2432">
                  <c:v>0.64828703703703705</c:v>
                </c:pt>
                <c:pt idx="2433">
                  <c:v>0.64829861111111109</c:v>
                </c:pt>
                <c:pt idx="2434">
                  <c:v>0.64831018518518524</c:v>
                </c:pt>
                <c:pt idx="2435">
                  <c:v>0.64832175925925928</c:v>
                </c:pt>
                <c:pt idx="2436">
                  <c:v>0.64833333333333332</c:v>
                </c:pt>
                <c:pt idx="2437">
                  <c:v>0.64834490740740736</c:v>
                </c:pt>
                <c:pt idx="2438">
                  <c:v>0.64835648148148151</c:v>
                </c:pt>
                <c:pt idx="2439">
                  <c:v>0.64836805555555554</c:v>
                </c:pt>
                <c:pt idx="2440">
                  <c:v>0.64837962962962969</c:v>
                </c:pt>
                <c:pt idx="2441">
                  <c:v>0.64839120370370373</c:v>
                </c:pt>
                <c:pt idx="2442">
                  <c:v>0.64840277777777777</c:v>
                </c:pt>
                <c:pt idx="2443">
                  <c:v>0.64841435185185181</c:v>
                </c:pt>
                <c:pt idx="2444">
                  <c:v>0.64842592592592596</c:v>
                </c:pt>
                <c:pt idx="2445">
                  <c:v>0.6484375</c:v>
                </c:pt>
                <c:pt idx="2446">
                  <c:v>0.64844907407407404</c:v>
                </c:pt>
                <c:pt idx="2447">
                  <c:v>0.64846064814814819</c:v>
                </c:pt>
                <c:pt idx="2448">
                  <c:v>0.64847222222222223</c:v>
                </c:pt>
                <c:pt idx="2449">
                  <c:v>0.64848379629629627</c:v>
                </c:pt>
                <c:pt idx="2450">
                  <c:v>0.64849537037037031</c:v>
                </c:pt>
                <c:pt idx="2451">
                  <c:v>0.64850694444444446</c:v>
                </c:pt>
                <c:pt idx="2452">
                  <c:v>0.64851851851851849</c:v>
                </c:pt>
                <c:pt idx="2453">
                  <c:v>0.64853009259259264</c:v>
                </c:pt>
                <c:pt idx="2454">
                  <c:v>0.64854166666666668</c:v>
                </c:pt>
                <c:pt idx="2455">
                  <c:v>0.64855324074074072</c:v>
                </c:pt>
                <c:pt idx="2456">
                  <c:v>0.64856481481481476</c:v>
                </c:pt>
                <c:pt idx="2457">
                  <c:v>0.64857638888888891</c:v>
                </c:pt>
                <c:pt idx="2458">
                  <c:v>0.64858796296296295</c:v>
                </c:pt>
                <c:pt idx="2459">
                  <c:v>0.6485995370370371</c:v>
                </c:pt>
                <c:pt idx="2460">
                  <c:v>0.64861111111111114</c:v>
                </c:pt>
                <c:pt idx="2461">
                  <c:v>0.64862268518518518</c:v>
                </c:pt>
                <c:pt idx="2462">
                  <c:v>0.64863425925925922</c:v>
                </c:pt>
                <c:pt idx="2463">
                  <c:v>0.64864583333333337</c:v>
                </c:pt>
                <c:pt idx="2464">
                  <c:v>0.6486574074074074</c:v>
                </c:pt>
                <c:pt idx="2465">
                  <c:v>0.64866898148148155</c:v>
                </c:pt>
                <c:pt idx="2466">
                  <c:v>0.64868055555555559</c:v>
                </c:pt>
                <c:pt idx="2467">
                  <c:v>0.64869212962962963</c:v>
                </c:pt>
                <c:pt idx="2468">
                  <c:v>0.64870370370370367</c:v>
                </c:pt>
                <c:pt idx="2469">
                  <c:v>0.64871527777777771</c:v>
                </c:pt>
                <c:pt idx="2470">
                  <c:v>0.64872685185185186</c:v>
                </c:pt>
                <c:pt idx="2471">
                  <c:v>0.6487384259259259</c:v>
                </c:pt>
                <c:pt idx="2472">
                  <c:v>0.64875000000000005</c:v>
                </c:pt>
                <c:pt idx="2473">
                  <c:v>0.64876157407407409</c:v>
                </c:pt>
                <c:pt idx="2474">
                  <c:v>0.64877314814814813</c:v>
                </c:pt>
                <c:pt idx="2475">
                  <c:v>0.64878472222222217</c:v>
                </c:pt>
                <c:pt idx="2476">
                  <c:v>0.64879629629629632</c:v>
                </c:pt>
                <c:pt idx="2477">
                  <c:v>0.64880787037037035</c:v>
                </c:pt>
                <c:pt idx="2478">
                  <c:v>0.6488194444444445</c:v>
                </c:pt>
                <c:pt idx="2479">
                  <c:v>0.64883101851851854</c:v>
                </c:pt>
                <c:pt idx="2480">
                  <c:v>0.64884259259259258</c:v>
                </c:pt>
                <c:pt idx="2481">
                  <c:v>0.64885416666666662</c:v>
                </c:pt>
                <c:pt idx="2482">
                  <c:v>0.64886574074074077</c:v>
                </c:pt>
                <c:pt idx="2483">
                  <c:v>0.64887731481481481</c:v>
                </c:pt>
                <c:pt idx="2484">
                  <c:v>0.64888888888888896</c:v>
                </c:pt>
                <c:pt idx="2485">
                  <c:v>0.648900462962963</c:v>
                </c:pt>
                <c:pt idx="2486">
                  <c:v>0.64891203703703704</c:v>
                </c:pt>
                <c:pt idx="2487">
                  <c:v>0.64892361111111108</c:v>
                </c:pt>
                <c:pt idx="2488">
                  <c:v>0.64893518518518511</c:v>
                </c:pt>
                <c:pt idx="2489">
                  <c:v>0.64894675925925926</c:v>
                </c:pt>
                <c:pt idx="2490">
                  <c:v>0.6489583333333333</c:v>
                </c:pt>
                <c:pt idx="2491">
                  <c:v>0.64896990740740745</c:v>
                </c:pt>
                <c:pt idx="2492">
                  <c:v>0.64898148148148149</c:v>
                </c:pt>
                <c:pt idx="2493">
                  <c:v>0.64899305555555553</c:v>
                </c:pt>
                <c:pt idx="2494">
                  <c:v>0.64900462962962957</c:v>
                </c:pt>
                <c:pt idx="2495">
                  <c:v>0.64901620370370372</c:v>
                </c:pt>
                <c:pt idx="2496">
                  <c:v>0.64902777777777776</c:v>
                </c:pt>
                <c:pt idx="2497">
                  <c:v>0.64903935185185191</c:v>
                </c:pt>
                <c:pt idx="2498">
                  <c:v>0.64905092592592595</c:v>
                </c:pt>
                <c:pt idx="2499">
                  <c:v>0.64906249999999999</c:v>
                </c:pt>
                <c:pt idx="2500">
                  <c:v>0.64907407407407403</c:v>
                </c:pt>
                <c:pt idx="2501">
                  <c:v>0.64908564814814818</c:v>
                </c:pt>
                <c:pt idx="2502">
                  <c:v>0.64909722222222221</c:v>
                </c:pt>
                <c:pt idx="2503">
                  <c:v>0.64910879629629636</c:v>
                </c:pt>
                <c:pt idx="2504">
                  <c:v>0.6491203703703704</c:v>
                </c:pt>
                <c:pt idx="2505">
                  <c:v>0.64913194444444444</c:v>
                </c:pt>
                <c:pt idx="2506">
                  <c:v>0.64914351851851848</c:v>
                </c:pt>
                <c:pt idx="2507">
                  <c:v>0.64915509259259252</c:v>
                </c:pt>
                <c:pt idx="2508">
                  <c:v>0.64916666666666667</c:v>
                </c:pt>
                <c:pt idx="2509">
                  <c:v>0.64917824074074071</c:v>
                </c:pt>
                <c:pt idx="2510">
                  <c:v>0.64918981481481486</c:v>
                </c:pt>
                <c:pt idx="2511">
                  <c:v>0.6492013888888889</c:v>
                </c:pt>
                <c:pt idx="2512">
                  <c:v>0.64921296296296294</c:v>
                </c:pt>
                <c:pt idx="2513">
                  <c:v>0.64922453703703698</c:v>
                </c:pt>
                <c:pt idx="2514">
                  <c:v>0.64923611111111112</c:v>
                </c:pt>
                <c:pt idx="2515">
                  <c:v>0.64924768518518516</c:v>
                </c:pt>
                <c:pt idx="2516">
                  <c:v>0.64925925925925931</c:v>
                </c:pt>
                <c:pt idx="2517">
                  <c:v>0.64927083333333335</c:v>
                </c:pt>
                <c:pt idx="2518">
                  <c:v>0.64928240740740739</c:v>
                </c:pt>
                <c:pt idx="2519">
                  <c:v>0.64929398148148143</c:v>
                </c:pt>
                <c:pt idx="2520">
                  <c:v>0.64930555555555558</c:v>
                </c:pt>
                <c:pt idx="2521">
                  <c:v>0.64931712962962962</c:v>
                </c:pt>
                <c:pt idx="2522">
                  <c:v>0.64932870370370377</c:v>
                </c:pt>
                <c:pt idx="2523">
                  <c:v>0.64934027777777781</c:v>
                </c:pt>
                <c:pt idx="2524">
                  <c:v>0.64935185185185185</c:v>
                </c:pt>
                <c:pt idx="2525">
                  <c:v>0.64936342592592589</c:v>
                </c:pt>
                <c:pt idx="2526">
                  <c:v>0.64937500000000004</c:v>
                </c:pt>
                <c:pt idx="2527">
                  <c:v>0.64938657407407407</c:v>
                </c:pt>
                <c:pt idx="2528">
                  <c:v>0.64939814814814811</c:v>
                </c:pt>
                <c:pt idx="2529">
                  <c:v>0.64940972222222226</c:v>
                </c:pt>
                <c:pt idx="2530">
                  <c:v>0.6494212962962963</c:v>
                </c:pt>
                <c:pt idx="2531">
                  <c:v>0.64943287037037034</c:v>
                </c:pt>
                <c:pt idx="2532">
                  <c:v>0.64944444444444438</c:v>
                </c:pt>
                <c:pt idx="2533">
                  <c:v>0.64945601851851853</c:v>
                </c:pt>
                <c:pt idx="2534">
                  <c:v>0.64946759259259257</c:v>
                </c:pt>
                <c:pt idx="2535">
                  <c:v>0.64947916666666672</c:v>
                </c:pt>
                <c:pt idx="2536">
                  <c:v>0.64949074074074076</c:v>
                </c:pt>
                <c:pt idx="2537">
                  <c:v>0.6495023148148148</c:v>
                </c:pt>
                <c:pt idx="2538">
                  <c:v>0.64951388888888884</c:v>
                </c:pt>
                <c:pt idx="2539">
                  <c:v>0.64952546296296299</c:v>
                </c:pt>
                <c:pt idx="2540">
                  <c:v>0.64953703703703702</c:v>
                </c:pt>
                <c:pt idx="2541">
                  <c:v>0.64954861111111117</c:v>
                </c:pt>
                <c:pt idx="2542">
                  <c:v>0.64956018518518521</c:v>
                </c:pt>
                <c:pt idx="2543">
                  <c:v>0.64957175925925925</c:v>
                </c:pt>
                <c:pt idx="2544">
                  <c:v>0.64958333333333329</c:v>
                </c:pt>
                <c:pt idx="2545">
                  <c:v>0.64959490740740744</c:v>
                </c:pt>
                <c:pt idx="2546">
                  <c:v>0.64960648148148148</c:v>
                </c:pt>
                <c:pt idx="2547">
                  <c:v>0.64961805555555563</c:v>
                </c:pt>
                <c:pt idx="2548">
                  <c:v>0.64962962962962967</c:v>
                </c:pt>
                <c:pt idx="2549">
                  <c:v>0.64964120370370371</c:v>
                </c:pt>
                <c:pt idx="2550">
                  <c:v>0.64965277777777775</c:v>
                </c:pt>
                <c:pt idx="2551">
                  <c:v>0.64966435185185178</c:v>
                </c:pt>
                <c:pt idx="2552">
                  <c:v>0.64967592592592593</c:v>
                </c:pt>
                <c:pt idx="2553">
                  <c:v>0.64968749999999997</c:v>
                </c:pt>
                <c:pt idx="2554">
                  <c:v>0.64969907407407412</c:v>
                </c:pt>
                <c:pt idx="2555">
                  <c:v>0.64971064814814816</c:v>
                </c:pt>
                <c:pt idx="2556">
                  <c:v>0.6497222222222222</c:v>
                </c:pt>
                <c:pt idx="2557">
                  <c:v>0.64973379629629624</c:v>
                </c:pt>
                <c:pt idx="2558">
                  <c:v>0.64974537037037039</c:v>
                </c:pt>
                <c:pt idx="2559">
                  <c:v>0.64975694444444443</c:v>
                </c:pt>
                <c:pt idx="2560">
                  <c:v>0.64976851851851858</c:v>
                </c:pt>
                <c:pt idx="2561">
                  <c:v>0.64978009259259262</c:v>
                </c:pt>
                <c:pt idx="2562">
                  <c:v>0.64979166666666666</c:v>
                </c:pt>
                <c:pt idx="2563">
                  <c:v>0.6498032407407407</c:v>
                </c:pt>
                <c:pt idx="2564">
                  <c:v>0.64981481481481485</c:v>
                </c:pt>
                <c:pt idx="2565">
                  <c:v>0.64982638888888888</c:v>
                </c:pt>
                <c:pt idx="2566">
                  <c:v>0.64983796296296303</c:v>
                </c:pt>
                <c:pt idx="2567">
                  <c:v>0.64984953703703707</c:v>
                </c:pt>
                <c:pt idx="2568">
                  <c:v>0.64986111111111111</c:v>
                </c:pt>
                <c:pt idx="2569">
                  <c:v>0.64987268518518515</c:v>
                </c:pt>
                <c:pt idx="2570">
                  <c:v>0.64988425925925919</c:v>
                </c:pt>
                <c:pt idx="2571">
                  <c:v>0.64989583333333334</c:v>
                </c:pt>
                <c:pt idx="2572">
                  <c:v>0.64990740740740738</c:v>
                </c:pt>
                <c:pt idx="2573">
                  <c:v>0.64991898148148153</c:v>
                </c:pt>
                <c:pt idx="2574">
                  <c:v>0.64993055555555557</c:v>
                </c:pt>
                <c:pt idx="2575">
                  <c:v>0.64994212962962961</c:v>
                </c:pt>
                <c:pt idx="2576">
                  <c:v>0.64995370370370364</c:v>
                </c:pt>
                <c:pt idx="2577">
                  <c:v>0.64996527777777779</c:v>
                </c:pt>
                <c:pt idx="2578">
                  <c:v>0.64997685185185183</c:v>
                </c:pt>
                <c:pt idx="2579">
                  <c:v>0.64998842592592598</c:v>
                </c:pt>
                <c:pt idx="2580">
                  <c:v>0.65</c:v>
                </c:pt>
                <c:pt idx="2581">
                  <c:v>0.65001157407407406</c:v>
                </c:pt>
                <c:pt idx="2582">
                  <c:v>0.6500231481481481</c:v>
                </c:pt>
                <c:pt idx="2583">
                  <c:v>0.65003472222222225</c:v>
                </c:pt>
                <c:pt idx="2584">
                  <c:v>0.65004629629629629</c:v>
                </c:pt>
                <c:pt idx="2585">
                  <c:v>0.65005787037037044</c:v>
                </c:pt>
                <c:pt idx="2586">
                  <c:v>0.65006944444444448</c:v>
                </c:pt>
                <c:pt idx="2587">
                  <c:v>0.65008101851851852</c:v>
                </c:pt>
                <c:pt idx="2588">
                  <c:v>0.65009259259259256</c:v>
                </c:pt>
                <c:pt idx="2589">
                  <c:v>0.65010416666666659</c:v>
                </c:pt>
                <c:pt idx="2590">
                  <c:v>0.65011574074074074</c:v>
                </c:pt>
                <c:pt idx="2591">
                  <c:v>0.65012731481481478</c:v>
                </c:pt>
                <c:pt idx="2592">
                  <c:v>0.65013888888888893</c:v>
                </c:pt>
                <c:pt idx="2593">
                  <c:v>0.65015046296296297</c:v>
                </c:pt>
                <c:pt idx="2594">
                  <c:v>0.65016203703703701</c:v>
                </c:pt>
                <c:pt idx="2595">
                  <c:v>0.65017361111111105</c:v>
                </c:pt>
                <c:pt idx="2596">
                  <c:v>0.6501851851851852</c:v>
                </c:pt>
                <c:pt idx="2597">
                  <c:v>0.65019675925925924</c:v>
                </c:pt>
                <c:pt idx="2598">
                  <c:v>0.65020833333333339</c:v>
                </c:pt>
                <c:pt idx="2599">
                  <c:v>0.65021990740740743</c:v>
                </c:pt>
                <c:pt idx="2600">
                  <c:v>0.65023148148148147</c:v>
                </c:pt>
                <c:pt idx="2601">
                  <c:v>0.6502430555555555</c:v>
                </c:pt>
                <c:pt idx="2602">
                  <c:v>0.65025462962962965</c:v>
                </c:pt>
                <c:pt idx="2603">
                  <c:v>0.65026620370370369</c:v>
                </c:pt>
                <c:pt idx="2604">
                  <c:v>0.65027777777777784</c:v>
                </c:pt>
                <c:pt idx="2605">
                  <c:v>0.65028935185185188</c:v>
                </c:pt>
                <c:pt idx="2606">
                  <c:v>0.65030092592592592</c:v>
                </c:pt>
                <c:pt idx="2607">
                  <c:v>0.65031249999999996</c:v>
                </c:pt>
                <c:pt idx="2608">
                  <c:v>0.65032407407407411</c:v>
                </c:pt>
                <c:pt idx="2609">
                  <c:v>0.65033564814814815</c:v>
                </c:pt>
                <c:pt idx="2610">
                  <c:v>0.65034722222222219</c:v>
                </c:pt>
                <c:pt idx="2611">
                  <c:v>0.65035879629629634</c:v>
                </c:pt>
                <c:pt idx="2612">
                  <c:v>0.65037037037037038</c:v>
                </c:pt>
                <c:pt idx="2613">
                  <c:v>0.65038194444444442</c:v>
                </c:pt>
                <c:pt idx="2614">
                  <c:v>0.65039351851851845</c:v>
                </c:pt>
                <c:pt idx="2615">
                  <c:v>0.6504050925925926</c:v>
                </c:pt>
                <c:pt idx="2616">
                  <c:v>0.65041666666666664</c:v>
                </c:pt>
                <c:pt idx="2617">
                  <c:v>0.65042824074074079</c:v>
                </c:pt>
                <c:pt idx="2618">
                  <c:v>0.65043981481481483</c:v>
                </c:pt>
                <c:pt idx="2619">
                  <c:v>0.65045138888888887</c:v>
                </c:pt>
                <c:pt idx="2620">
                  <c:v>0.65046296296296291</c:v>
                </c:pt>
                <c:pt idx="2621">
                  <c:v>0.65047453703703706</c:v>
                </c:pt>
                <c:pt idx="2622">
                  <c:v>0.6504861111111111</c:v>
                </c:pt>
                <c:pt idx="2623">
                  <c:v>0.65049768518518525</c:v>
                </c:pt>
                <c:pt idx="2624">
                  <c:v>0.65050925925925929</c:v>
                </c:pt>
                <c:pt idx="2625">
                  <c:v>0.65052083333333333</c:v>
                </c:pt>
                <c:pt idx="2626">
                  <c:v>0.65053240740740736</c:v>
                </c:pt>
                <c:pt idx="2627">
                  <c:v>0.65054398148148151</c:v>
                </c:pt>
                <c:pt idx="2628">
                  <c:v>0.65055555555555555</c:v>
                </c:pt>
                <c:pt idx="2629">
                  <c:v>0.6505671296296297</c:v>
                </c:pt>
                <c:pt idx="2630">
                  <c:v>0.65057870370370374</c:v>
                </c:pt>
                <c:pt idx="2631">
                  <c:v>0.65059027777777778</c:v>
                </c:pt>
                <c:pt idx="2632">
                  <c:v>0.65060185185185182</c:v>
                </c:pt>
                <c:pt idx="2633">
                  <c:v>0.65061342592592586</c:v>
                </c:pt>
                <c:pt idx="2634">
                  <c:v>0.65062500000000001</c:v>
                </c:pt>
                <c:pt idx="2635">
                  <c:v>0.65063657407407405</c:v>
                </c:pt>
                <c:pt idx="2636">
                  <c:v>0.6506481481481482</c:v>
                </c:pt>
                <c:pt idx="2637">
                  <c:v>0.65065972222222224</c:v>
                </c:pt>
                <c:pt idx="2638">
                  <c:v>0.65067129629629628</c:v>
                </c:pt>
                <c:pt idx="2639">
                  <c:v>0.65068287037037031</c:v>
                </c:pt>
                <c:pt idx="2640">
                  <c:v>0.65069444444444446</c:v>
                </c:pt>
                <c:pt idx="2641">
                  <c:v>0.6507060185185185</c:v>
                </c:pt>
                <c:pt idx="2642">
                  <c:v>0.65071759259259265</c:v>
                </c:pt>
                <c:pt idx="2643">
                  <c:v>0.65072916666666669</c:v>
                </c:pt>
                <c:pt idx="2644">
                  <c:v>0.65074074074074073</c:v>
                </c:pt>
                <c:pt idx="2645">
                  <c:v>0.65075231481481477</c:v>
                </c:pt>
                <c:pt idx="2646">
                  <c:v>0.65076388888888892</c:v>
                </c:pt>
                <c:pt idx="2647">
                  <c:v>0.65077546296296296</c:v>
                </c:pt>
                <c:pt idx="2648">
                  <c:v>0.65078703703703711</c:v>
                </c:pt>
                <c:pt idx="2649">
                  <c:v>0.65079861111111115</c:v>
                </c:pt>
                <c:pt idx="2650">
                  <c:v>0.65081018518518519</c:v>
                </c:pt>
                <c:pt idx="2651">
                  <c:v>0.65082175925925922</c:v>
                </c:pt>
                <c:pt idx="2652">
                  <c:v>0.65083333333333326</c:v>
                </c:pt>
                <c:pt idx="2653">
                  <c:v>0.65084490740740741</c:v>
                </c:pt>
                <c:pt idx="2654">
                  <c:v>0.65085648148148145</c:v>
                </c:pt>
                <c:pt idx="2655">
                  <c:v>0.6508680555555556</c:v>
                </c:pt>
                <c:pt idx="2656">
                  <c:v>0.65087962962962964</c:v>
                </c:pt>
                <c:pt idx="2657">
                  <c:v>0.65089120370370368</c:v>
                </c:pt>
                <c:pt idx="2658">
                  <c:v>0.65090277777777772</c:v>
                </c:pt>
                <c:pt idx="2659">
                  <c:v>0.65091435185185187</c:v>
                </c:pt>
                <c:pt idx="2660">
                  <c:v>0.65092592592592591</c:v>
                </c:pt>
                <c:pt idx="2661">
                  <c:v>0.65093750000000006</c:v>
                </c:pt>
                <c:pt idx="2662">
                  <c:v>0.6509490740740741</c:v>
                </c:pt>
                <c:pt idx="2663">
                  <c:v>0.65096064814814814</c:v>
                </c:pt>
                <c:pt idx="2664">
                  <c:v>0.65097222222222217</c:v>
                </c:pt>
                <c:pt idx="2665">
                  <c:v>0.65098379629629632</c:v>
                </c:pt>
                <c:pt idx="2666">
                  <c:v>0.65099537037037036</c:v>
                </c:pt>
                <c:pt idx="2667">
                  <c:v>0.65100694444444451</c:v>
                </c:pt>
                <c:pt idx="2668">
                  <c:v>0.65101851851851855</c:v>
                </c:pt>
                <c:pt idx="2669">
                  <c:v>0.65103009259259259</c:v>
                </c:pt>
                <c:pt idx="2670">
                  <c:v>0.65104166666666663</c:v>
                </c:pt>
                <c:pt idx="2671">
                  <c:v>0.65105324074074067</c:v>
                </c:pt>
                <c:pt idx="2672">
                  <c:v>0.65106481481481482</c:v>
                </c:pt>
                <c:pt idx="2673">
                  <c:v>0.65107638888888886</c:v>
                </c:pt>
                <c:pt idx="2674">
                  <c:v>0.65108796296296301</c:v>
                </c:pt>
                <c:pt idx="2675">
                  <c:v>0.65109953703703705</c:v>
                </c:pt>
                <c:pt idx="2676">
                  <c:v>0.65111111111111108</c:v>
                </c:pt>
                <c:pt idx="2677">
                  <c:v>0.65112268518518512</c:v>
                </c:pt>
                <c:pt idx="2678">
                  <c:v>0.65113425925925927</c:v>
                </c:pt>
                <c:pt idx="2679">
                  <c:v>0.65114583333333331</c:v>
                </c:pt>
                <c:pt idx="2680">
                  <c:v>0.65115740740740746</c:v>
                </c:pt>
                <c:pt idx="2681">
                  <c:v>0.6511689814814815</c:v>
                </c:pt>
                <c:pt idx="2682">
                  <c:v>0.65118055555555554</c:v>
                </c:pt>
                <c:pt idx="2683">
                  <c:v>0.65119212962962958</c:v>
                </c:pt>
                <c:pt idx="2684">
                  <c:v>0.65120370370370373</c:v>
                </c:pt>
                <c:pt idx="2685">
                  <c:v>0.65121527777777777</c:v>
                </c:pt>
                <c:pt idx="2686">
                  <c:v>0.65122685185185192</c:v>
                </c:pt>
                <c:pt idx="2687">
                  <c:v>0.65123842592592596</c:v>
                </c:pt>
                <c:pt idx="2688">
                  <c:v>0.65125</c:v>
                </c:pt>
                <c:pt idx="2689">
                  <c:v>0.65126157407407403</c:v>
                </c:pt>
                <c:pt idx="2690">
                  <c:v>0.65127314814814818</c:v>
                </c:pt>
                <c:pt idx="2691">
                  <c:v>0.65128472222222222</c:v>
                </c:pt>
                <c:pt idx="2692">
                  <c:v>0.65129629629629626</c:v>
                </c:pt>
                <c:pt idx="2693">
                  <c:v>0.65130787037037041</c:v>
                </c:pt>
                <c:pt idx="2694">
                  <c:v>0.65131944444444445</c:v>
                </c:pt>
                <c:pt idx="2695">
                  <c:v>0.65133101851851849</c:v>
                </c:pt>
                <c:pt idx="2696">
                  <c:v>0.65134259259259253</c:v>
                </c:pt>
                <c:pt idx="2697">
                  <c:v>0.65135416666666668</c:v>
                </c:pt>
                <c:pt idx="2698">
                  <c:v>0.65136574074074072</c:v>
                </c:pt>
                <c:pt idx="2699">
                  <c:v>0.65137731481481487</c:v>
                </c:pt>
                <c:pt idx="2700">
                  <c:v>0.65138888888888891</c:v>
                </c:pt>
                <c:pt idx="2701">
                  <c:v>0.65140046296296295</c:v>
                </c:pt>
                <c:pt idx="2702">
                  <c:v>0.65141203703703698</c:v>
                </c:pt>
                <c:pt idx="2703">
                  <c:v>0.65142361111111113</c:v>
                </c:pt>
                <c:pt idx="2704">
                  <c:v>0.65143518518518517</c:v>
                </c:pt>
                <c:pt idx="2705">
                  <c:v>0.65144675925925932</c:v>
                </c:pt>
                <c:pt idx="2706">
                  <c:v>0.65145833333333336</c:v>
                </c:pt>
                <c:pt idx="2707">
                  <c:v>0.6514699074074074</c:v>
                </c:pt>
                <c:pt idx="2708">
                  <c:v>0.65148148148148144</c:v>
                </c:pt>
                <c:pt idx="2709">
                  <c:v>0.65149305555555559</c:v>
                </c:pt>
                <c:pt idx="2710">
                  <c:v>0.65150462962962963</c:v>
                </c:pt>
                <c:pt idx="2711">
                  <c:v>0.65151620370370367</c:v>
                </c:pt>
                <c:pt idx="2712">
                  <c:v>0.65152777777777782</c:v>
                </c:pt>
                <c:pt idx="2713">
                  <c:v>0.65153935185185186</c:v>
                </c:pt>
                <c:pt idx="2714">
                  <c:v>0.65155092592592589</c:v>
                </c:pt>
                <c:pt idx="2715">
                  <c:v>0.65156249999999993</c:v>
                </c:pt>
                <c:pt idx="2716">
                  <c:v>0.65157407407407408</c:v>
                </c:pt>
                <c:pt idx="2717">
                  <c:v>0.65158564814814812</c:v>
                </c:pt>
                <c:pt idx="2718">
                  <c:v>0.65159722222222227</c:v>
                </c:pt>
                <c:pt idx="2719">
                  <c:v>0.65160879629629631</c:v>
                </c:pt>
                <c:pt idx="2720">
                  <c:v>0.65162037037037035</c:v>
                </c:pt>
                <c:pt idx="2721">
                  <c:v>0.65163194444444439</c:v>
                </c:pt>
                <c:pt idx="2722">
                  <c:v>0.65164351851851854</c:v>
                </c:pt>
                <c:pt idx="2723">
                  <c:v>0.65165509259259258</c:v>
                </c:pt>
                <c:pt idx="2724">
                  <c:v>0.65165509259259258</c:v>
                </c:pt>
                <c:pt idx="2725">
                  <c:v>0.65167824074074077</c:v>
                </c:pt>
                <c:pt idx="2726">
                  <c:v>0.65168981481481481</c:v>
                </c:pt>
                <c:pt idx="2727">
                  <c:v>0.65170138888888884</c:v>
                </c:pt>
                <c:pt idx="2728">
                  <c:v>0.65171296296296299</c:v>
                </c:pt>
                <c:pt idx="2729">
                  <c:v>0.65172453703703703</c:v>
                </c:pt>
                <c:pt idx="2730">
                  <c:v>0.65173611111111118</c:v>
                </c:pt>
                <c:pt idx="2731">
                  <c:v>0.65174768518518522</c:v>
                </c:pt>
                <c:pt idx="2732">
                  <c:v>0.65175925925925926</c:v>
                </c:pt>
                <c:pt idx="2733">
                  <c:v>0.6517708333333333</c:v>
                </c:pt>
                <c:pt idx="2734">
                  <c:v>0.65178240740740734</c:v>
                </c:pt>
                <c:pt idx="2735">
                  <c:v>0.65179398148148149</c:v>
                </c:pt>
                <c:pt idx="2736">
                  <c:v>0.65180555555555553</c:v>
                </c:pt>
                <c:pt idx="2737">
                  <c:v>0.65181712962962968</c:v>
                </c:pt>
                <c:pt idx="2738">
                  <c:v>0.65182870370370372</c:v>
                </c:pt>
                <c:pt idx="2739">
                  <c:v>0.65184027777777775</c:v>
                </c:pt>
                <c:pt idx="2740">
                  <c:v>0.65185185185185179</c:v>
                </c:pt>
                <c:pt idx="2741">
                  <c:v>0.65186342592592594</c:v>
                </c:pt>
                <c:pt idx="2742">
                  <c:v>0.65187499999999998</c:v>
                </c:pt>
                <c:pt idx="2743">
                  <c:v>0.65188657407407413</c:v>
                </c:pt>
                <c:pt idx="2744">
                  <c:v>0.65189814814814817</c:v>
                </c:pt>
                <c:pt idx="2745">
                  <c:v>0.65190972222222221</c:v>
                </c:pt>
                <c:pt idx="2746">
                  <c:v>0.65192129629629625</c:v>
                </c:pt>
                <c:pt idx="2747">
                  <c:v>0.6519328703703704</c:v>
                </c:pt>
                <c:pt idx="2748">
                  <c:v>0.65194444444444444</c:v>
                </c:pt>
                <c:pt idx="2749">
                  <c:v>0.65195601851851859</c:v>
                </c:pt>
                <c:pt idx="2750">
                  <c:v>0.65196759259259263</c:v>
                </c:pt>
                <c:pt idx="2751">
                  <c:v>0.65197916666666667</c:v>
                </c:pt>
                <c:pt idx="2752">
                  <c:v>0.6519907407407407</c:v>
                </c:pt>
                <c:pt idx="2753">
                  <c:v>0.65200231481481474</c:v>
                </c:pt>
                <c:pt idx="2754">
                  <c:v>0.65201388888888889</c:v>
                </c:pt>
                <c:pt idx="2755">
                  <c:v>0.65202546296296293</c:v>
                </c:pt>
                <c:pt idx="2756">
                  <c:v>0.65203703703703708</c:v>
                </c:pt>
                <c:pt idx="2757">
                  <c:v>0.65204861111111112</c:v>
                </c:pt>
                <c:pt idx="2758">
                  <c:v>0.65206018518518516</c:v>
                </c:pt>
                <c:pt idx="2759">
                  <c:v>0.6520717592592592</c:v>
                </c:pt>
                <c:pt idx="2760">
                  <c:v>0.65208333333333335</c:v>
                </c:pt>
                <c:pt idx="2761">
                  <c:v>0.65209490740740739</c:v>
                </c:pt>
                <c:pt idx="2762">
                  <c:v>0.65210648148148154</c:v>
                </c:pt>
                <c:pt idx="2763">
                  <c:v>0.65211805555555558</c:v>
                </c:pt>
                <c:pt idx="2764">
                  <c:v>0.65212962962962961</c:v>
                </c:pt>
                <c:pt idx="2765">
                  <c:v>0.65214120370370365</c:v>
                </c:pt>
                <c:pt idx="2766">
                  <c:v>0.6521527777777778</c:v>
                </c:pt>
                <c:pt idx="2767">
                  <c:v>0.65216435185185184</c:v>
                </c:pt>
                <c:pt idx="2768">
                  <c:v>0.65217592592592599</c:v>
                </c:pt>
                <c:pt idx="2769">
                  <c:v>0.65218750000000003</c:v>
                </c:pt>
                <c:pt idx="2770">
                  <c:v>0.65219907407407407</c:v>
                </c:pt>
                <c:pt idx="2771">
                  <c:v>0.65221064814814811</c:v>
                </c:pt>
                <c:pt idx="2772">
                  <c:v>0.65222222222222226</c:v>
                </c:pt>
                <c:pt idx="2773">
                  <c:v>0.6522337962962963</c:v>
                </c:pt>
                <c:pt idx="2774">
                  <c:v>0.65224537037037034</c:v>
                </c:pt>
                <c:pt idx="2775">
                  <c:v>0.65225694444444449</c:v>
                </c:pt>
                <c:pt idx="2776">
                  <c:v>0.65226851851851853</c:v>
                </c:pt>
                <c:pt idx="2777">
                  <c:v>0.65228009259259256</c:v>
                </c:pt>
                <c:pt idx="2778">
                  <c:v>0.6522916666666666</c:v>
                </c:pt>
                <c:pt idx="2779">
                  <c:v>0.65230324074074075</c:v>
                </c:pt>
                <c:pt idx="2780">
                  <c:v>0.65231481481481479</c:v>
                </c:pt>
                <c:pt idx="2781">
                  <c:v>0.65232638888888894</c:v>
                </c:pt>
                <c:pt idx="2782">
                  <c:v>0.65233796296296298</c:v>
                </c:pt>
                <c:pt idx="2783">
                  <c:v>0.65234953703703702</c:v>
                </c:pt>
                <c:pt idx="2784">
                  <c:v>0.65236111111111106</c:v>
                </c:pt>
                <c:pt idx="2785">
                  <c:v>0.65237268518518521</c:v>
                </c:pt>
                <c:pt idx="2786">
                  <c:v>0.65238425925925925</c:v>
                </c:pt>
                <c:pt idx="2787">
                  <c:v>0.6523958333333334</c:v>
                </c:pt>
                <c:pt idx="2788">
                  <c:v>0.65240740740740744</c:v>
                </c:pt>
                <c:pt idx="2789">
                  <c:v>0.65241898148148147</c:v>
                </c:pt>
                <c:pt idx="2790">
                  <c:v>0.65243055555555551</c:v>
                </c:pt>
                <c:pt idx="2791">
                  <c:v>0.65244212962962966</c:v>
                </c:pt>
                <c:pt idx="2792">
                  <c:v>0.6524537037037037</c:v>
                </c:pt>
                <c:pt idx="2793">
                  <c:v>0.65246527777777774</c:v>
                </c:pt>
                <c:pt idx="2794">
                  <c:v>0.65247685185185189</c:v>
                </c:pt>
                <c:pt idx="2795">
                  <c:v>0.65248842592592593</c:v>
                </c:pt>
                <c:pt idx="2796">
                  <c:v>0.65249999999999997</c:v>
                </c:pt>
                <c:pt idx="2797">
                  <c:v>0.65251157407407401</c:v>
                </c:pt>
                <c:pt idx="2798">
                  <c:v>0.65252314814814816</c:v>
                </c:pt>
                <c:pt idx="2799">
                  <c:v>0.6525347222222222</c:v>
                </c:pt>
                <c:pt idx="2800">
                  <c:v>0.65254629629629635</c:v>
                </c:pt>
                <c:pt idx="2801">
                  <c:v>0.65255787037037039</c:v>
                </c:pt>
                <c:pt idx="2802">
                  <c:v>0.65256944444444442</c:v>
                </c:pt>
                <c:pt idx="2803">
                  <c:v>0.65258101851851846</c:v>
                </c:pt>
                <c:pt idx="2804">
                  <c:v>0.65259259259259261</c:v>
                </c:pt>
                <c:pt idx="2805">
                  <c:v>0.65260416666666665</c:v>
                </c:pt>
                <c:pt idx="2806">
                  <c:v>0.6526157407407408</c:v>
                </c:pt>
                <c:pt idx="2807">
                  <c:v>0.65262731481481484</c:v>
                </c:pt>
                <c:pt idx="2808">
                  <c:v>0.65263888888888888</c:v>
                </c:pt>
                <c:pt idx="2809">
                  <c:v>0.65265046296296292</c:v>
                </c:pt>
                <c:pt idx="2810">
                  <c:v>0.65266203703703707</c:v>
                </c:pt>
                <c:pt idx="2811">
                  <c:v>0.65267361111111111</c:v>
                </c:pt>
                <c:pt idx="2812">
                  <c:v>0.65268518518518526</c:v>
                </c:pt>
                <c:pt idx="2813">
                  <c:v>0.6526967592592593</c:v>
                </c:pt>
                <c:pt idx="2814">
                  <c:v>0.65270833333333333</c:v>
                </c:pt>
                <c:pt idx="2815">
                  <c:v>0.65271990740740737</c:v>
                </c:pt>
                <c:pt idx="2816">
                  <c:v>0.65273148148148141</c:v>
                </c:pt>
                <c:pt idx="2817">
                  <c:v>0.65274305555555556</c:v>
                </c:pt>
                <c:pt idx="2818">
                  <c:v>0.6527546296296296</c:v>
                </c:pt>
                <c:pt idx="2819">
                  <c:v>0.65276620370370375</c:v>
                </c:pt>
                <c:pt idx="2820">
                  <c:v>0.65277777777777779</c:v>
                </c:pt>
                <c:pt idx="2821">
                  <c:v>0.65278935185185183</c:v>
                </c:pt>
                <c:pt idx="2822">
                  <c:v>0.65280092592592587</c:v>
                </c:pt>
                <c:pt idx="2823">
                  <c:v>0.65281250000000002</c:v>
                </c:pt>
                <c:pt idx="2824">
                  <c:v>0.65282407407407406</c:v>
                </c:pt>
                <c:pt idx="2825">
                  <c:v>0.65283564814814821</c:v>
                </c:pt>
                <c:pt idx="2826">
                  <c:v>0.65284722222222225</c:v>
                </c:pt>
                <c:pt idx="2827">
                  <c:v>0.65285879629629628</c:v>
                </c:pt>
                <c:pt idx="2828">
                  <c:v>0.65287037037037032</c:v>
                </c:pt>
                <c:pt idx="2829">
                  <c:v>0.65288194444444447</c:v>
                </c:pt>
                <c:pt idx="2830">
                  <c:v>0.65289351851851851</c:v>
                </c:pt>
                <c:pt idx="2831">
                  <c:v>0.65290509259259266</c:v>
                </c:pt>
                <c:pt idx="2832">
                  <c:v>0.6529166666666667</c:v>
                </c:pt>
                <c:pt idx="2833">
                  <c:v>0.65292824074074074</c:v>
                </c:pt>
                <c:pt idx="2834">
                  <c:v>0.65293981481481478</c:v>
                </c:pt>
                <c:pt idx="2835">
                  <c:v>0.65295138888888882</c:v>
                </c:pt>
                <c:pt idx="2836">
                  <c:v>0.65296296296296297</c:v>
                </c:pt>
                <c:pt idx="2837">
                  <c:v>0.65297453703703701</c:v>
                </c:pt>
                <c:pt idx="2838">
                  <c:v>0.65298611111111116</c:v>
                </c:pt>
                <c:pt idx="2839">
                  <c:v>0.65299768518518519</c:v>
                </c:pt>
                <c:pt idx="2840">
                  <c:v>0.65300925925925923</c:v>
                </c:pt>
                <c:pt idx="2841">
                  <c:v>0.65302083333333327</c:v>
                </c:pt>
                <c:pt idx="2842">
                  <c:v>0.65303240740740742</c:v>
                </c:pt>
                <c:pt idx="2843">
                  <c:v>0.65304398148148146</c:v>
                </c:pt>
                <c:pt idx="2844">
                  <c:v>0.65305555555555561</c:v>
                </c:pt>
                <c:pt idx="2845">
                  <c:v>0.65306712962962965</c:v>
                </c:pt>
                <c:pt idx="2846">
                  <c:v>0.65307870370370369</c:v>
                </c:pt>
                <c:pt idx="2847">
                  <c:v>0.65309027777777773</c:v>
                </c:pt>
                <c:pt idx="2848">
                  <c:v>0.65310185185185188</c:v>
                </c:pt>
                <c:pt idx="2849">
                  <c:v>0.65311342592592592</c:v>
                </c:pt>
                <c:pt idx="2850">
                  <c:v>0.65312500000000007</c:v>
                </c:pt>
                <c:pt idx="2851">
                  <c:v>0.65313657407407411</c:v>
                </c:pt>
                <c:pt idx="2852">
                  <c:v>0.65314814814814814</c:v>
                </c:pt>
                <c:pt idx="2853">
                  <c:v>0.65315972222222218</c:v>
                </c:pt>
                <c:pt idx="2854">
                  <c:v>0.65317129629629633</c:v>
                </c:pt>
                <c:pt idx="2855">
                  <c:v>0.65318287037037037</c:v>
                </c:pt>
                <c:pt idx="2856">
                  <c:v>0.65319444444444441</c:v>
                </c:pt>
                <c:pt idx="2857">
                  <c:v>0.65320601851851856</c:v>
                </c:pt>
                <c:pt idx="2858">
                  <c:v>0.6532175925925926</c:v>
                </c:pt>
                <c:pt idx="2859">
                  <c:v>0.65322916666666664</c:v>
                </c:pt>
                <c:pt idx="2860">
                  <c:v>0.65324074074074068</c:v>
                </c:pt>
                <c:pt idx="2861">
                  <c:v>0.65325231481481483</c:v>
                </c:pt>
                <c:pt idx="2862">
                  <c:v>0.65326388888888887</c:v>
                </c:pt>
                <c:pt idx="2863">
                  <c:v>0.65327546296296302</c:v>
                </c:pt>
                <c:pt idx="2864">
                  <c:v>0.65328703703703705</c:v>
                </c:pt>
                <c:pt idx="2865">
                  <c:v>0.65329861111111109</c:v>
                </c:pt>
                <c:pt idx="2866">
                  <c:v>0.65331018518518513</c:v>
                </c:pt>
                <c:pt idx="2867">
                  <c:v>0.65332175925925928</c:v>
                </c:pt>
                <c:pt idx="2868">
                  <c:v>0.65333333333333332</c:v>
                </c:pt>
                <c:pt idx="2869">
                  <c:v>0.65334490740740747</c:v>
                </c:pt>
                <c:pt idx="2870">
                  <c:v>0.65335648148148151</c:v>
                </c:pt>
                <c:pt idx="2871">
                  <c:v>0.65336805555555555</c:v>
                </c:pt>
                <c:pt idx="2872">
                  <c:v>0.65337962962962959</c:v>
                </c:pt>
                <c:pt idx="2873">
                  <c:v>0.65339120370370374</c:v>
                </c:pt>
                <c:pt idx="2874">
                  <c:v>0.65340277777777778</c:v>
                </c:pt>
                <c:pt idx="2875">
                  <c:v>0.65341435185185182</c:v>
                </c:pt>
                <c:pt idx="2876">
                  <c:v>0.65342592592592597</c:v>
                </c:pt>
                <c:pt idx="2877">
                  <c:v>0.6534375</c:v>
                </c:pt>
                <c:pt idx="2878">
                  <c:v>0.65344907407407404</c:v>
                </c:pt>
                <c:pt idx="2879">
                  <c:v>0.65346064814814808</c:v>
                </c:pt>
                <c:pt idx="2880">
                  <c:v>0.65347222222222223</c:v>
                </c:pt>
              </c:numCache>
            </c:numRef>
          </c:cat>
          <c:val>
            <c:numRef>
              <c:f>'Test 5'!$C$2:$C$2882</c:f>
              <c:numCache>
                <c:formatCode>General</c:formatCode>
                <c:ptCount val="2881"/>
                <c:pt idx="0">
                  <c:v>0.13059999999999999</c:v>
                </c:pt>
                <c:pt idx="1">
                  <c:v>0.12889999999999999</c:v>
                </c:pt>
                <c:pt idx="2">
                  <c:v>0.12770000000000001</c:v>
                </c:pt>
                <c:pt idx="3">
                  <c:v>0.12690000000000001</c:v>
                </c:pt>
                <c:pt idx="4">
                  <c:v>0.1288</c:v>
                </c:pt>
                <c:pt idx="5">
                  <c:v>0.128</c:v>
                </c:pt>
                <c:pt idx="6">
                  <c:v>0.13120000000000001</c:v>
                </c:pt>
                <c:pt idx="7">
                  <c:v>0.13120000000000001</c:v>
                </c:pt>
                <c:pt idx="8">
                  <c:v>0.13109999999999999</c:v>
                </c:pt>
                <c:pt idx="9">
                  <c:v>0.13109999999999999</c:v>
                </c:pt>
                <c:pt idx="10">
                  <c:v>0.1308</c:v>
                </c:pt>
                <c:pt idx="11">
                  <c:v>0.12970000000000001</c:v>
                </c:pt>
                <c:pt idx="12">
                  <c:v>0.12939999999999999</c:v>
                </c:pt>
                <c:pt idx="13">
                  <c:v>0.12989999999999999</c:v>
                </c:pt>
                <c:pt idx="14">
                  <c:v>0.1295</c:v>
                </c:pt>
                <c:pt idx="15">
                  <c:v>0.129</c:v>
                </c:pt>
                <c:pt idx="16">
                  <c:v>0.12909999999999999</c:v>
                </c:pt>
                <c:pt idx="17">
                  <c:v>0.13009999999999999</c:v>
                </c:pt>
                <c:pt idx="18">
                  <c:v>0.12959999999999999</c:v>
                </c:pt>
                <c:pt idx="19">
                  <c:v>0.12820000000000001</c:v>
                </c:pt>
                <c:pt idx="20">
                  <c:v>0.12839999999999999</c:v>
                </c:pt>
                <c:pt idx="21">
                  <c:v>0.12870000000000001</c:v>
                </c:pt>
                <c:pt idx="22">
                  <c:v>0.12839999999999999</c:v>
                </c:pt>
                <c:pt idx="23">
                  <c:v>0.12790000000000001</c:v>
                </c:pt>
                <c:pt idx="24">
                  <c:v>0.12820000000000001</c:v>
                </c:pt>
                <c:pt idx="25">
                  <c:v>0.12820000000000001</c:v>
                </c:pt>
                <c:pt idx="26">
                  <c:v>0.12740000000000001</c:v>
                </c:pt>
                <c:pt idx="27">
                  <c:v>0.1265</c:v>
                </c:pt>
                <c:pt idx="28">
                  <c:v>0.12740000000000001</c:v>
                </c:pt>
                <c:pt idx="29">
                  <c:v>0.1283</c:v>
                </c:pt>
                <c:pt idx="30">
                  <c:v>0.1273</c:v>
                </c:pt>
                <c:pt idx="31">
                  <c:v>0.12670000000000001</c:v>
                </c:pt>
                <c:pt idx="32">
                  <c:v>0.12759999999999999</c:v>
                </c:pt>
                <c:pt idx="33">
                  <c:v>0.12820000000000001</c:v>
                </c:pt>
                <c:pt idx="34">
                  <c:v>0.12889999999999999</c:v>
                </c:pt>
                <c:pt idx="35">
                  <c:v>0.1288</c:v>
                </c:pt>
                <c:pt idx="36">
                  <c:v>0.1285</c:v>
                </c:pt>
                <c:pt idx="37">
                  <c:v>0.1283</c:v>
                </c:pt>
                <c:pt idx="38">
                  <c:v>0.12690000000000001</c:v>
                </c:pt>
                <c:pt idx="39">
                  <c:v>0.1265</c:v>
                </c:pt>
                <c:pt idx="40">
                  <c:v>0.1275</c:v>
                </c:pt>
                <c:pt idx="41">
                  <c:v>0.12740000000000001</c:v>
                </c:pt>
                <c:pt idx="42">
                  <c:v>0.12640000000000001</c:v>
                </c:pt>
                <c:pt idx="43">
                  <c:v>0.12659999999999999</c:v>
                </c:pt>
                <c:pt idx="44">
                  <c:v>0.12590000000000001</c:v>
                </c:pt>
                <c:pt idx="45">
                  <c:v>0.12609999999999999</c:v>
                </c:pt>
                <c:pt idx="46">
                  <c:v>0.1245</c:v>
                </c:pt>
                <c:pt idx="47">
                  <c:v>0.1242</c:v>
                </c:pt>
                <c:pt idx="48">
                  <c:v>0.1226</c:v>
                </c:pt>
                <c:pt idx="49">
                  <c:v>0.1229</c:v>
                </c:pt>
                <c:pt idx="50">
                  <c:v>0.12239999999999999</c:v>
                </c:pt>
                <c:pt idx="51">
                  <c:v>0.124</c:v>
                </c:pt>
                <c:pt idx="52">
                  <c:v>0.1244</c:v>
                </c:pt>
                <c:pt idx="53">
                  <c:v>0.1244</c:v>
                </c:pt>
                <c:pt idx="54">
                  <c:v>0.1242</c:v>
                </c:pt>
                <c:pt idx="55">
                  <c:v>0.12690000000000001</c:v>
                </c:pt>
                <c:pt idx="56">
                  <c:v>0.1265</c:v>
                </c:pt>
                <c:pt idx="57">
                  <c:v>0.125</c:v>
                </c:pt>
                <c:pt idx="58">
                  <c:v>0.1244</c:v>
                </c:pt>
                <c:pt idx="59">
                  <c:v>0.1245</c:v>
                </c:pt>
                <c:pt idx="60">
                  <c:v>0.1246</c:v>
                </c:pt>
                <c:pt idx="61">
                  <c:v>0.12470000000000001</c:v>
                </c:pt>
                <c:pt idx="62">
                  <c:v>0.1244</c:v>
                </c:pt>
                <c:pt idx="63">
                  <c:v>0.12509999999999999</c:v>
                </c:pt>
                <c:pt idx="64">
                  <c:v>0.12540000000000001</c:v>
                </c:pt>
                <c:pt idx="65">
                  <c:v>0.1258</c:v>
                </c:pt>
                <c:pt idx="66">
                  <c:v>0.12520000000000001</c:v>
                </c:pt>
                <c:pt idx="67">
                  <c:v>0.124</c:v>
                </c:pt>
                <c:pt idx="68">
                  <c:v>0.1235</c:v>
                </c:pt>
                <c:pt idx="69">
                  <c:v>0.1236</c:v>
                </c:pt>
                <c:pt idx="70">
                  <c:v>0.1222</c:v>
                </c:pt>
                <c:pt idx="71">
                  <c:v>0.1197</c:v>
                </c:pt>
                <c:pt idx="72">
                  <c:v>0.121</c:v>
                </c:pt>
                <c:pt idx="73">
                  <c:v>0.1216</c:v>
                </c:pt>
                <c:pt idx="74">
                  <c:v>0.1222</c:v>
                </c:pt>
                <c:pt idx="75">
                  <c:v>0.124</c:v>
                </c:pt>
                <c:pt idx="76">
                  <c:v>0.12280000000000001</c:v>
                </c:pt>
                <c:pt idx="77">
                  <c:v>0.124</c:v>
                </c:pt>
                <c:pt idx="78">
                  <c:v>0.1232</c:v>
                </c:pt>
                <c:pt idx="79">
                  <c:v>0.12479999999999999</c:v>
                </c:pt>
                <c:pt idx="80">
                  <c:v>0.126</c:v>
                </c:pt>
                <c:pt idx="81">
                  <c:v>0.12509999999999999</c:v>
                </c:pt>
                <c:pt idx="82">
                  <c:v>0.12520000000000001</c:v>
                </c:pt>
                <c:pt idx="83">
                  <c:v>0.1234</c:v>
                </c:pt>
                <c:pt idx="84">
                  <c:v>0.1232</c:v>
                </c:pt>
                <c:pt idx="85">
                  <c:v>0.1227</c:v>
                </c:pt>
                <c:pt idx="86">
                  <c:v>0.1227</c:v>
                </c:pt>
                <c:pt idx="87">
                  <c:v>0.123</c:v>
                </c:pt>
                <c:pt idx="88">
                  <c:v>0.12479999999999999</c:v>
                </c:pt>
                <c:pt idx="89">
                  <c:v>0.1242</c:v>
                </c:pt>
                <c:pt idx="90">
                  <c:v>0.12590000000000001</c:v>
                </c:pt>
                <c:pt idx="91">
                  <c:v>0.12540000000000001</c:v>
                </c:pt>
                <c:pt idx="92">
                  <c:v>0.12559999999999999</c:v>
                </c:pt>
                <c:pt idx="93">
                  <c:v>0.1241</c:v>
                </c:pt>
                <c:pt idx="94">
                  <c:v>0.125</c:v>
                </c:pt>
                <c:pt idx="95">
                  <c:v>0.1249</c:v>
                </c:pt>
                <c:pt idx="96">
                  <c:v>0.124</c:v>
                </c:pt>
                <c:pt idx="97">
                  <c:v>0.1244</c:v>
                </c:pt>
                <c:pt idx="98">
                  <c:v>0.1237</c:v>
                </c:pt>
                <c:pt idx="99">
                  <c:v>0.1221</c:v>
                </c:pt>
                <c:pt idx="100">
                  <c:v>0.1235</c:v>
                </c:pt>
                <c:pt idx="101">
                  <c:v>0.1212</c:v>
                </c:pt>
                <c:pt idx="102">
                  <c:v>0.1217</c:v>
                </c:pt>
                <c:pt idx="103">
                  <c:v>0.11990000000000001</c:v>
                </c:pt>
                <c:pt idx="104">
                  <c:v>0.1197</c:v>
                </c:pt>
                <c:pt idx="105">
                  <c:v>0.1207</c:v>
                </c:pt>
                <c:pt idx="106">
                  <c:v>0.121</c:v>
                </c:pt>
                <c:pt idx="107">
                  <c:v>0.1207</c:v>
                </c:pt>
                <c:pt idx="108">
                  <c:v>0.123</c:v>
                </c:pt>
                <c:pt idx="109">
                  <c:v>0.123</c:v>
                </c:pt>
                <c:pt idx="110">
                  <c:v>0.1234</c:v>
                </c:pt>
                <c:pt idx="111">
                  <c:v>0.12379999999999999</c:v>
                </c:pt>
                <c:pt idx="112">
                  <c:v>0.1235</c:v>
                </c:pt>
                <c:pt idx="113">
                  <c:v>0.1231</c:v>
                </c:pt>
                <c:pt idx="114">
                  <c:v>0.12330000000000001</c:v>
                </c:pt>
                <c:pt idx="115">
                  <c:v>0.12330000000000001</c:v>
                </c:pt>
                <c:pt idx="116">
                  <c:v>0.1237</c:v>
                </c:pt>
                <c:pt idx="117">
                  <c:v>0.1222</c:v>
                </c:pt>
                <c:pt idx="118">
                  <c:v>0.1227</c:v>
                </c:pt>
                <c:pt idx="119">
                  <c:v>0.124</c:v>
                </c:pt>
                <c:pt idx="120">
                  <c:v>0.1242</c:v>
                </c:pt>
                <c:pt idx="121">
                  <c:v>0.1249</c:v>
                </c:pt>
                <c:pt idx="122">
                  <c:v>0.12670000000000001</c:v>
                </c:pt>
                <c:pt idx="123">
                  <c:v>0.12740000000000001</c:v>
                </c:pt>
                <c:pt idx="124">
                  <c:v>0.1293</c:v>
                </c:pt>
                <c:pt idx="125">
                  <c:v>0.12820000000000001</c:v>
                </c:pt>
                <c:pt idx="126">
                  <c:v>0.12909999999999999</c:v>
                </c:pt>
                <c:pt idx="127">
                  <c:v>0.12759999999999999</c:v>
                </c:pt>
                <c:pt idx="128">
                  <c:v>0.12720000000000001</c:v>
                </c:pt>
                <c:pt idx="129">
                  <c:v>0.12559999999999999</c:v>
                </c:pt>
                <c:pt idx="130">
                  <c:v>0.12509999999999999</c:v>
                </c:pt>
                <c:pt idx="131">
                  <c:v>0.1237</c:v>
                </c:pt>
                <c:pt idx="132">
                  <c:v>0.1236</c:v>
                </c:pt>
                <c:pt idx="133">
                  <c:v>0.1241</c:v>
                </c:pt>
                <c:pt idx="134">
                  <c:v>0.1237</c:v>
                </c:pt>
                <c:pt idx="135">
                  <c:v>0.1244</c:v>
                </c:pt>
                <c:pt idx="136">
                  <c:v>0.125</c:v>
                </c:pt>
                <c:pt idx="137">
                  <c:v>0.12640000000000001</c:v>
                </c:pt>
                <c:pt idx="138">
                  <c:v>0.1278</c:v>
                </c:pt>
                <c:pt idx="139">
                  <c:v>0.12859999999999999</c:v>
                </c:pt>
                <c:pt idx="140">
                  <c:v>0.1285</c:v>
                </c:pt>
                <c:pt idx="141">
                  <c:v>0.12740000000000001</c:v>
                </c:pt>
                <c:pt idx="142">
                  <c:v>0.1263</c:v>
                </c:pt>
                <c:pt idx="143">
                  <c:v>0.12590000000000001</c:v>
                </c:pt>
                <c:pt idx="144">
                  <c:v>0.126</c:v>
                </c:pt>
                <c:pt idx="145">
                  <c:v>0.1268</c:v>
                </c:pt>
                <c:pt idx="146">
                  <c:v>0.1255</c:v>
                </c:pt>
                <c:pt idx="147">
                  <c:v>0.12520000000000001</c:v>
                </c:pt>
                <c:pt idx="148">
                  <c:v>0.1242</c:v>
                </c:pt>
                <c:pt idx="149">
                  <c:v>0.12570000000000001</c:v>
                </c:pt>
                <c:pt idx="150">
                  <c:v>0.12559999999999999</c:v>
                </c:pt>
                <c:pt idx="151">
                  <c:v>0.1242</c:v>
                </c:pt>
                <c:pt idx="152">
                  <c:v>0.12479999999999999</c:v>
                </c:pt>
                <c:pt idx="153">
                  <c:v>0.1237</c:v>
                </c:pt>
                <c:pt idx="154">
                  <c:v>0.12230000000000001</c:v>
                </c:pt>
                <c:pt idx="155">
                  <c:v>0.1232</c:v>
                </c:pt>
                <c:pt idx="156">
                  <c:v>0.1235</c:v>
                </c:pt>
                <c:pt idx="157">
                  <c:v>0.1236</c:v>
                </c:pt>
                <c:pt idx="158">
                  <c:v>0.1241</c:v>
                </c:pt>
                <c:pt idx="159">
                  <c:v>0.1234</c:v>
                </c:pt>
                <c:pt idx="160">
                  <c:v>0.1237</c:v>
                </c:pt>
                <c:pt idx="161">
                  <c:v>0.12330000000000001</c:v>
                </c:pt>
                <c:pt idx="162">
                  <c:v>0.12379999999999999</c:v>
                </c:pt>
                <c:pt idx="163">
                  <c:v>0.12529999999999999</c:v>
                </c:pt>
                <c:pt idx="164">
                  <c:v>0.12509999999999999</c:v>
                </c:pt>
                <c:pt idx="165">
                  <c:v>0.12529999999999999</c:v>
                </c:pt>
                <c:pt idx="166">
                  <c:v>0.1245</c:v>
                </c:pt>
                <c:pt idx="167">
                  <c:v>0.12529999999999999</c:v>
                </c:pt>
                <c:pt idx="168">
                  <c:v>0.12540000000000001</c:v>
                </c:pt>
                <c:pt idx="169">
                  <c:v>0.1268</c:v>
                </c:pt>
                <c:pt idx="170">
                  <c:v>0.1268</c:v>
                </c:pt>
                <c:pt idx="171">
                  <c:v>0.12590000000000001</c:v>
                </c:pt>
                <c:pt idx="172">
                  <c:v>0.12520000000000001</c:v>
                </c:pt>
                <c:pt idx="173">
                  <c:v>0.12640000000000001</c:v>
                </c:pt>
                <c:pt idx="174">
                  <c:v>0.12640000000000001</c:v>
                </c:pt>
                <c:pt idx="175">
                  <c:v>0.12759999999999999</c:v>
                </c:pt>
                <c:pt idx="176">
                  <c:v>0.12509999999999999</c:v>
                </c:pt>
                <c:pt idx="177">
                  <c:v>0.12479999999999999</c:v>
                </c:pt>
                <c:pt idx="178">
                  <c:v>0.1236</c:v>
                </c:pt>
                <c:pt idx="179">
                  <c:v>0.1235</c:v>
                </c:pt>
                <c:pt idx="180">
                  <c:v>0.1226</c:v>
                </c:pt>
                <c:pt idx="181">
                  <c:v>0.1236</c:v>
                </c:pt>
                <c:pt idx="182">
                  <c:v>0.1232</c:v>
                </c:pt>
                <c:pt idx="183">
                  <c:v>0.1235</c:v>
                </c:pt>
                <c:pt idx="184">
                  <c:v>0.1229</c:v>
                </c:pt>
                <c:pt idx="185">
                  <c:v>0.12330000000000001</c:v>
                </c:pt>
                <c:pt idx="186">
                  <c:v>0.1235</c:v>
                </c:pt>
                <c:pt idx="187">
                  <c:v>0.12379999999999999</c:v>
                </c:pt>
                <c:pt idx="188">
                  <c:v>0.1231</c:v>
                </c:pt>
                <c:pt idx="189">
                  <c:v>0.125</c:v>
                </c:pt>
                <c:pt idx="190">
                  <c:v>0.12529999999999999</c:v>
                </c:pt>
                <c:pt idx="191">
                  <c:v>0.125</c:v>
                </c:pt>
                <c:pt idx="192">
                  <c:v>0.1249</c:v>
                </c:pt>
                <c:pt idx="193">
                  <c:v>0.12520000000000001</c:v>
                </c:pt>
                <c:pt idx="194">
                  <c:v>0.12570000000000001</c:v>
                </c:pt>
                <c:pt idx="195">
                  <c:v>0.126</c:v>
                </c:pt>
                <c:pt idx="196">
                  <c:v>0.1244</c:v>
                </c:pt>
                <c:pt idx="197">
                  <c:v>0.12470000000000001</c:v>
                </c:pt>
                <c:pt idx="198">
                  <c:v>0.1229</c:v>
                </c:pt>
                <c:pt idx="199">
                  <c:v>0.1203</c:v>
                </c:pt>
                <c:pt idx="200">
                  <c:v>0.1205</c:v>
                </c:pt>
                <c:pt idx="201">
                  <c:v>0.1208</c:v>
                </c:pt>
                <c:pt idx="202">
                  <c:v>0.12180000000000001</c:v>
                </c:pt>
                <c:pt idx="203">
                  <c:v>0.12180000000000001</c:v>
                </c:pt>
                <c:pt idx="204">
                  <c:v>0.1229</c:v>
                </c:pt>
                <c:pt idx="205">
                  <c:v>0.1222</c:v>
                </c:pt>
                <c:pt idx="206">
                  <c:v>0.1226</c:v>
                </c:pt>
                <c:pt idx="207">
                  <c:v>0.12180000000000001</c:v>
                </c:pt>
                <c:pt idx="208">
                  <c:v>0.12280000000000001</c:v>
                </c:pt>
                <c:pt idx="209">
                  <c:v>0.1242</c:v>
                </c:pt>
                <c:pt idx="210">
                  <c:v>0.1242</c:v>
                </c:pt>
                <c:pt idx="211">
                  <c:v>0.12479999999999999</c:v>
                </c:pt>
                <c:pt idx="212">
                  <c:v>0.12559999999999999</c:v>
                </c:pt>
                <c:pt idx="213">
                  <c:v>0.12590000000000001</c:v>
                </c:pt>
                <c:pt idx="214">
                  <c:v>0.12520000000000001</c:v>
                </c:pt>
                <c:pt idx="215">
                  <c:v>0.1258</c:v>
                </c:pt>
                <c:pt idx="216">
                  <c:v>0.1265</c:v>
                </c:pt>
                <c:pt idx="217">
                  <c:v>0.126</c:v>
                </c:pt>
                <c:pt idx="218">
                  <c:v>0.1245</c:v>
                </c:pt>
                <c:pt idx="219">
                  <c:v>0.12570000000000001</c:v>
                </c:pt>
                <c:pt idx="220">
                  <c:v>0.1239</c:v>
                </c:pt>
                <c:pt idx="221">
                  <c:v>0.1242</c:v>
                </c:pt>
                <c:pt idx="222">
                  <c:v>0.1231</c:v>
                </c:pt>
                <c:pt idx="223">
                  <c:v>0.1239</c:v>
                </c:pt>
                <c:pt idx="224">
                  <c:v>0.12509999999999999</c:v>
                </c:pt>
                <c:pt idx="225">
                  <c:v>0.1246</c:v>
                </c:pt>
                <c:pt idx="226">
                  <c:v>0.12470000000000001</c:v>
                </c:pt>
                <c:pt idx="227">
                  <c:v>0.12590000000000001</c:v>
                </c:pt>
                <c:pt idx="228">
                  <c:v>0.12590000000000001</c:v>
                </c:pt>
                <c:pt idx="229">
                  <c:v>0.126</c:v>
                </c:pt>
                <c:pt idx="230">
                  <c:v>0.1265</c:v>
                </c:pt>
                <c:pt idx="231">
                  <c:v>0.1268</c:v>
                </c:pt>
                <c:pt idx="232">
                  <c:v>0.127</c:v>
                </c:pt>
                <c:pt idx="233">
                  <c:v>0.1263</c:v>
                </c:pt>
                <c:pt idx="234">
                  <c:v>0.12570000000000001</c:v>
                </c:pt>
                <c:pt idx="235">
                  <c:v>0.1244</c:v>
                </c:pt>
                <c:pt idx="236">
                  <c:v>0.1255</c:v>
                </c:pt>
                <c:pt idx="237">
                  <c:v>0.1263</c:v>
                </c:pt>
                <c:pt idx="238">
                  <c:v>0.12709999999999999</c:v>
                </c:pt>
                <c:pt idx="239">
                  <c:v>0.1255</c:v>
                </c:pt>
                <c:pt idx="240">
                  <c:v>0.12379999999999999</c:v>
                </c:pt>
                <c:pt idx="241">
                  <c:v>0.1255</c:v>
                </c:pt>
                <c:pt idx="242">
                  <c:v>0.12620000000000001</c:v>
                </c:pt>
                <c:pt idx="243">
                  <c:v>0.1255</c:v>
                </c:pt>
                <c:pt idx="244">
                  <c:v>0.1246</c:v>
                </c:pt>
                <c:pt idx="245">
                  <c:v>0.12479999999999999</c:v>
                </c:pt>
                <c:pt idx="246">
                  <c:v>0.12529999999999999</c:v>
                </c:pt>
                <c:pt idx="247">
                  <c:v>0.12429999999999999</c:v>
                </c:pt>
                <c:pt idx="248">
                  <c:v>0.1239</c:v>
                </c:pt>
                <c:pt idx="249">
                  <c:v>0.12520000000000001</c:v>
                </c:pt>
                <c:pt idx="250">
                  <c:v>0.1265</c:v>
                </c:pt>
                <c:pt idx="251">
                  <c:v>0.12709999999999999</c:v>
                </c:pt>
                <c:pt idx="252">
                  <c:v>0.1275</c:v>
                </c:pt>
                <c:pt idx="253">
                  <c:v>0.1283</c:v>
                </c:pt>
                <c:pt idx="254">
                  <c:v>0.12859999999999999</c:v>
                </c:pt>
                <c:pt idx="255">
                  <c:v>0.12770000000000001</c:v>
                </c:pt>
                <c:pt idx="256">
                  <c:v>0.12670000000000001</c:v>
                </c:pt>
                <c:pt idx="257">
                  <c:v>0.12640000000000001</c:v>
                </c:pt>
                <c:pt idx="258">
                  <c:v>0.1263</c:v>
                </c:pt>
                <c:pt idx="259">
                  <c:v>0.1265</c:v>
                </c:pt>
                <c:pt idx="260">
                  <c:v>0.1278</c:v>
                </c:pt>
                <c:pt idx="261">
                  <c:v>0.12740000000000001</c:v>
                </c:pt>
                <c:pt idx="262">
                  <c:v>0.12770000000000001</c:v>
                </c:pt>
                <c:pt idx="263">
                  <c:v>0.12640000000000001</c:v>
                </c:pt>
                <c:pt idx="264">
                  <c:v>0.1265</c:v>
                </c:pt>
                <c:pt idx="265">
                  <c:v>0.12670000000000001</c:v>
                </c:pt>
                <c:pt idx="266">
                  <c:v>0.12609999999999999</c:v>
                </c:pt>
                <c:pt idx="267">
                  <c:v>0.12640000000000001</c:v>
                </c:pt>
                <c:pt idx="268">
                  <c:v>0.126</c:v>
                </c:pt>
                <c:pt idx="269">
                  <c:v>0.1258</c:v>
                </c:pt>
                <c:pt idx="270">
                  <c:v>0.1255</c:v>
                </c:pt>
                <c:pt idx="271">
                  <c:v>0.124</c:v>
                </c:pt>
                <c:pt idx="272">
                  <c:v>0.1236</c:v>
                </c:pt>
                <c:pt idx="273">
                  <c:v>0.1237</c:v>
                </c:pt>
                <c:pt idx="274">
                  <c:v>0.1241</c:v>
                </c:pt>
                <c:pt idx="275">
                  <c:v>0.1232</c:v>
                </c:pt>
                <c:pt idx="276">
                  <c:v>0.12590000000000001</c:v>
                </c:pt>
                <c:pt idx="277">
                  <c:v>0.12640000000000001</c:v>
                </c:pt>
                <c:pt idx="278">
                  <c:v>0.12690000000000001</c:v>
                </c:pt>
                <c:pt idx="279">
                  <c:v>0.12720000000000001</c:v>
                </c:pt>
                <c:pt idx="280">
                  <c:v>0.1263</c:v>
                </c:pt>
                <c:pt idx="281">
                  <c:v>0.12620000000000001</c:v>
                </c:pt>
                <c:pt idx="282">
                  <c:v>0.12609999999999999</c:v>
                </c:pt>
                <c:pt idx="283">
                  <c:v>0.12540000000000001</c:v>
                </c:pt>
                <c:pt idx="284">
                  <c:v>0.12529999999999999</c:v>
                </c:pt>
                <c:pt idx="285">
                  <c:v>0.12690000000000001</c:v>
                </c:pt>
                <c:pt idx="286">
                  <c:v>0.12909999999999999</c:v>
                </c:pt>
                <c:pt idx="287">
                  <c:v>0.12809999999999999</c:v>
                </c:pt>
                <c:pt idx="288">
                  <c:v>0.1275</c:v>
                </c:pt>
                <c:pt idx="289">
                  <c:v>0.128</c:v>
                </c:pt>
                <c:pt idx="290">
                  <c:v>0.1285</c:v>
                </c:pt>
                <c:pt idx="291">
                  <c:v>0.12809999999999999</c:v>
                </c:pt>
                <c:pt idx="292">
                  <c:v>0.12870000000000001</c:v>
                </c:pt>
                <c:pt idx="293">
                  <c:v>0.1273</c:v>
                </c:pt>
                <c:pt idx="294">
                  <c:v>0.1278</c:v>
                </c:pt>
                <c:pt idx="295">
                  <c:v>0.12839999999999999</c:v>
                </c:pt>
                <c:pt idx="296">
                  <c:v>0.127</c:v>
                </c:pt>
                <c:pt idx="297">
                  <c:v>0.1268</c:v>
                </c:pt>
                <c:pt idx="298">
                  <c:v>0.12720000000000001</c:v>
                </c:pt>
                <c:pt idx="299">
                  <c:v>0.1273</c:v>
                </c:pt>
                <c:pt idx="300">
                  <c:v>0.1285</c:v>
                </c:pt>
                <c:pt idx="301">
                  <c:v>0.12770000000000001</c:v>
                </c:pt>
                <c:pt idx="302">
                  <c:v>0.12909999999999999</c:v>
                </c:pt>
                <c:pt idx="303">
                  <c:v>0.12939999999999999</c:v>
                </c:pt>
                <c:pt idx="304">
                  <c:v>0.12870000000000001</c:v>
                </c:pt>
                <c:pt idx="305">
                  <c:v>0.12839999999999999</c:v>
                </c:pt>
                <c:pt idx="306">
                  <c:v>0.1283</c:v>
                </c:pt>
                <c:pt idx="307">
                  <c:v>0.12690000000000001</c:v>
                </c:pt>
                <c:pt idx="308">
                  <c:v>0.1275</c:v>
                </c:pt>
                <c:pt idx="309">
                  <c:v>0.12570000000000001</c:v>
                </c:pt>
                <c:pt idx="310">
                  <c:v>0.12590000000000001</c:v>
                </c:pt>
                <c:pt idx="311">
                  <c:v>0.126</c:v>
                </c:pt>
                <c:pt idx="312">
                  <c:v>0.12759999999999999</c:v>
                </c:pt>
                <c:pt idx="313">
                  <c:v>0.12859999999999999</c:v>
                </c:pt>
                <c:pt idx="314">
                  <c:v>0.13070000000000001</c:v>
                </c:pt>
                <c:pt idx="315">
                  <c:v>0.1298</c:v>
                </c:pt>
                <c:pt idx="316">
                  <c:v>0.1303</c:v>
                </c:pt>
                <c:pt idx="317">
                  <c:v>0.1298</c:v>
                </c:pt>
                <c:pt idx="318">
                  <c:v>0.13109999999999999</c:v>
                </c:pt>
                <c:pt idx="319">
                  <c:v>0.13100000000000001</c:v>
                </c:pt>
                <c:pt idx="320">
                  <c:v>0.12889999999999999</c:v>
                </c:pt>
                <c:pt idx="321">
                  <c:v>0.1273</c:v>
                </c:pt>
                <c:pt idx="322">
                  <c:v>0.12670000000000001</c:v>
                </c:pt>
                <c:pt idx="323">
                  <c:v>0.1265</c:v>
                </c:pt>
                <c:pt idx="324">
                  <c:v>0.12770000000000001</c:v>
                </c:pt>
                <c:pt idx="325">
                  <c:v>0.1273</c:v>
                </c:pt>
                <c:pt idx="326">
                  <c:v>0.128</c:v>
                </c:pt>
                <c:pt idx="327">
                  <c:v>0.1265</c:v>
                </c:pt>
                <c:pt idx="328">
                  <c:v>0.12909999999999999</c:v>
                </c:pt>
                <c:pt idx="329">
                  <c:v>0.13059999999999999</c:v>
                </c:pt>
                <c:pt idx="330">
                  <c:v>0.13089999999999999</c:v>
                </c:pt>
                <c:pt idx="331">
                  <c:v>0.1293</c:v>
                </c:pt>
                <c:pt idx="332">
                  <c:v>0.128</c:v>
                </c:pt>
                <c:pt idx="333">
                  <c:v>0.12720000000000001</c:v>
                </c:pt>
                <c:pt idx="334">
                  <c:v>0.12520000000000001</c:v>
                </c:pt>
                <c:pt idx="335">
                  <c:v>0.127</c:v>
                </c:pt>
                <c:pt idx="336">
                  <c:v>0.12709999999999999</c:v>
                </c:pt>
                <c:pt idx="337">
                  <c:v>0.12820000000000001</c:v>
                </c:pt>
                <c:pt idx="338">
                  <c:v>0.12790000000000001</c:v>
                </c:pt>
                <c:pt idx="339">
                  <c:v>0.129</c:v>
                </c:pt>
                <c:pt idx="340">
                  <c:v>0.129</c:v>
                </c:pt>
                <c:pt idx="341">
                  <c:v>0.1275</c:v>
                </c:pt>
                <c:pt idx="342">
                  <c:v>0.129</c:v>
                </c:pt>
                <c:pt idx="343">
                  <c:v>0.12920000000000001</c:v>
                </c:pt>
                <c:pt idx="344">
                  <c:v>0.1293</c:v>
                </c:pt>
                <c:pt idx="345">
                  <c:v>0.1273</c:v>
                </c:pt>
                <c:pt idx="346">
                  <c:v>0.126</c:v>
                </c:pt>
                <c:pt idx="347">
                  <c:v>0.12609999999999999</c:v>
                </c:pt>
                <c:pt idx="348">
                  <c:v>0.12559999999999999</c:v>
                </c:pt>
                <c:pt idx="349">
                  <c:v>0.12570000000000001</c:v>
                </c:pt>
                <c:pt idx="350">
                  <c:v>0.1275</c:v>
                </c:pt>
                <c:pt idx="351">
                  <c:v>0.127</c:v>
                </c:pt>
                <c:pt idx="352">
                  <c:v>0.12609999999999999</c:v>
                </c:pt>
                <c:pt idx="353">
                  <c:v>0.12330000000000001</c:v>
                </c:pt>
                <c:pt idx="354">
                  <c:v>0.1229</c:v>
                </c:pt>
                <c:pt idx="355">
                  <c:v>0.12280000000000001</c:v>
                </c:pt>
                <c:pt idx="356">
                  <c:v>0.12189999999999999</c:v>
                </c:pt>
                <c:pt idx="357">
                  <c:v>0.122</c:v>
                </c:pt>
                <c:pt idx="358">
                  <c:v>0.12189999999999999</c:v>
                </c:pt>
                <c:pt idx="359">
                  <c:v>0.1217</c:v>
                </c:pt>
                <c:pt idx="360">
                  <c:v>0.121</c:v>
                </c:pt>
                <c:pt idx="361">
                  <c:v>0.1232</c:v>
                </c:pt>
                <c:pt idx="362">
                  <c:v>0.1229</c:v>
                </c:pt>
                <c:pt idx="363">
                  <c:v>0.12429999999999999</c:v>
                </c:pt>
                <c:pt idx="364">
                  <c:v>0.1242</c:v>
                </c:pt>
                <c:pt idx="365">
                  <c:v>0.12570000000000001</c:v>
                </c:pt>
                <c:pt idx="366">
                  <c:v>0.12520000000000001</c:v>
                </c:pt>
                <c:pt idx="367">
                  <c:v>0.1249</c:v>
                </c:pt>
                <c:pt idx="368">
                  <c:v>0.126</c:v>
                </c:pt>
                <c:pt idx="369">
                  <c:v>0.12570000000000001</c:v>
                </c:pt>
                <c:pt idx="370">
                  <c:v>0.1249</c:v>
                </c:pt>
                <c:pt idx="371">
                  <c:v>0.12520000000000001</c:v>
                </c:pt>
                <c:pt idx="372">
                  <c:v>0.1263</c:v>
                </c:pt>
                <c:pt idx="373">
                  <c:v>0.12690000000000001</c:v>
                </c:pt>
                <c:pt idx="374">
                  <c:v>0.12839999999999999</c:v>
                </c:pt>
                <c:pt idx="375">
                  <c:v>0.12920000000000001</c:v>
                </c:pt>
                <c:pt idx="376">
                  <c:v>0.1295</c:v>
                </c:pt>
                <c:pt idx="377">
                  <c:v>0.12790000000000001</c:v>
                </c:pt>
                <c:pt idx="378">
                  <c:v>0.12809999999999999</c:v>
                </c:pt>
                <c:pt idx="379">
                  <c:v>0.12690000000000001</c:v>
                </c:pt>
                <c:pt idx="380">
                  <c:v>0.12759999999999999</c:v>
                </c:pt>
                <c:pt idx="381">
                  <c:v>0.1288</c:v>
                </c:pt>
                <c:pt idx="382">
                  <c:v>0.1303</c:v>
                </c:pt>
                <c:pt idx="383">
                  <c:v>0.1288</c:v>
                </c:pt>
                <c:pt idx="384">
                  <c:v>0.13059999999999999</c:v>
                </c:pt>
                <c:pt idx="385">
                  <c:v>0.13009999999999999</c:v>
                </c:pt>
                <c:pt idx="386">
                  <c:v>0.1308</c:v>
                </c:pt>
                <c:pt idx="387">
                  <c:v>0.13020000000000001</c:v>
                </c:pt>
                <c:pt idx="388">
                  <c:v>0.1318</c:v>
                </c:pt>
                <c:pt idx="389">
                  <c:v>0.1333</c:v>
                </c:pt>
                <c:pt idx="390">
                  <c:v>0.13250000000000001</c:v>
                </c:pt>
                <c:pt idx="391">
                  <c:v>0.13469999999999999</c:v>
                </c:pt>
                <c:pt idx="392">
                  <c:v>0.13300000000000001</c:v>
                </c:pt>
                <c:pt idx="393">
                  <c:v>0.1331</c:v>
                </c:pt>
                <c:pt idx="394">
                  <c:v>0.1313</c:v>
                </c:pt>
                <c:pt idx="395">
                  <c:v>0.12920000000000001</c:v>
                </c:pt>
                <c:pt idx="396">
                  <c:v>0.1293</c:v>
                </c:pt>
                <c:pt idx="397">
                  <c:v>0.12859999999999999</c:v>
                </c:pt>
                <c:pt idx="398">
                  <c:v>0.1275</c:v>
                </c:pt>
                <c:pt idx="399">
                  <c:v>0.1283</c:v>
                </c:pt>
                <c:pt idx="400">
                  <c:v>0.1275</c:v>
                </c:pt>
                <c:pt idx="401">
                  <c:v>0.1275</c:v>
                </c:pt>
                <c:pt idx="402">
                  <c:v>0.1275</c:v>
                </c:pt>
                <c:pt idx="403">
                  <c:v>0.12839999999999999</c:v>
                </c:pt>
                <c:pt idx="404">
                  <c:v>0.12720000000000001</c:v>
                </c:pt>
                <c:pt idx="405">
                  <c:v>0.12790000000000001</c:v>
                </c:pt>
                <c:pt idx="406">
                  <c:v>0.1268</c:v>
                </c:pt>
                <c:pt idx="407">
                  <c:v>0.1268</c:v>
                </c:pt>
                <c:pt idx="408">
                  <c:v>0.12720000000000001</c:v>
                </c:pt>
                <c:pt idx="409">
                  <c:v>0.12590000000000001</c:v>
                </c:pt>
                <c:pt idx="410">
                  <c:v>0.12670000000000001</c:v>
                </c:pt>
                <c:pt idx="411">
                  <c:v>0.12859999999999999</c:v>
                </c:pt>
                <c:pt idx="412">
                  <c:v>0.12659999999999999</c:v>
                </c:pt>
                <c:pt idx="413">
                  <c:v>0.12620000000000001</c:v>
                </c:pt>
                <c:pt idx="414">
                  <c:v>0.12659999999999999</c:v>
                </c:pt>
                <c:pt idx="415">
                  <c:v>0.12720000000000001</c:v>
                </c:pt>
                <c:pt idx="416">
                  <c:v>0.12790000000000001</c:v>
                </c:pt>
                <c:pt idx="417">
                  <c:v>0.12759999999999999</c:v>
                </c:pt>
                <c:pt idx="418">
                  <c:v>0.12690000000000001</c:v>
                </c:pt>
                <c:pt idx="419">
                  <c:v>0.12690000000000001</c:v>
                </c:pt>
                <c:pt idx="420">
                  <c:v>0.127</c:v>
                </c:pt>
                <c:pt idx="421">
                  <c:v>0.12709999999999999</c:v>
                </c:pt>
                <c:pt idx="422">
                  <c:v>0.12620000000000001</c:v>
                </c:pt>
                <c:pt idx="423">
                  <c:v>0.1283</c:v>
                </c:pt>
                <c:pt idx="424">
                  <c:v>0.12759999999999999</c:v>
                </c:pt>
                <c:pt idx="425">
                  <c:v>0.12790000000000001</c:v>
                </c:pt>
                <c:pt idx="426">
                  <c:v>0.1268</c:v>
                </c:pt>
                <c:pt idx="427">
                  <c:v>0.12559999999999999</c:v>
                </c:pt>
                <c:pt idx="428">
                  <c:v>0.126</c:v>
                </c:pt>
                <c:pt idx="429">
                  <c:v>0.12590000000000001</c:v>
                </c:pt>
                <c:pt idx="430">
                  <c:v>0.12520000000000001</c:v>
                </c:pt>
                <c:pt idx="431">
                  <c:v>0.1246</c:v>
                </c:pt>
                <c:pt idx="432">
                  <c:v>0.1231</c:v>
                </c:pt>
                <c:pt idx="433">
                  <c:v>0.12429999999999999</c:v>
                </c:pt>
                <c:pt idx="434">
                  <c:v>0.1265</c:v>
                </c:pt>
                <c:pt idx="435">
                  <c:v>0.12559999999999999</c:v>
                </c:pt>
                <c:pt idx="436">
                  <c:v>0.12590000000000001</c:v>
                </c:pt>
                <c:pt idx="437">
                  <c:v>0.12809999999999999</c:v>
                </c:pt>
                <c:pt idx="438">
                  <c:v>0.12740000000000001</c:v>
                </c:pt>
                <c:pt idx="439">
                  <c:v>0.12670000000000001</c:v>
                </c:pt>
                <c:pt idx="440">
                  <c:v>0.12839999999999999</c:v>
                </c:pt>
                <c:pt idx="441">
                  <c:v>0.12690000000000001</c:v>
                </c:pt>
                <c:pt idx="442">
                  <c:v>0.1263</c:v>
                </c:pt>
                <c:pt idx="443">
                  <c:v>0.12529999999999999</c:v>
                </c:pt>
                <c:pt idx="444">
                  <c:v>0.12529999999999999</c:v>
                </c:pt>
                <c:pt idx="445">
                  <c:v>0.1246</c:v>
                </c:pt>
                <c:pt idx="446">
                  <c:v>0.12520000000000001</c:v>
                </c:pt>
                <c:pt idx="447">
                  <c:v>0.12620000000000001</c:v>
                </c:pt>
                <c:pt idx="448">
                  <c:v>0.12720000000000001</c:v>
                </c:pt>
                <c:pt idx="449">
                  <c:v>0.127</c:v>
                </c:pt>
                <c:pt idx="450">
                  <c:v>0.12609999999999999</c:v>
                </c:pt>
                <c:pt idx="451">
                  <c:v>0.12520000000000001</c:v>
                </c:pt>
                <c:pt idx="452">
                  <c:v>0.12570000000000001</c:v>
                </c:pt>
                <c:pt idx="453">
                  <c:v>0.12570000000000001</c:v>
                </c:pt>
                <c:pt idx="454">
                  <c:v>0.12570000000000001</c:v>
                </c:pt>
                <c:pt idx="455">
                  <c:v>0.12640000000000001</c:v>
                </c:pt>
                <c:pt idx="456">
                  <c:v>0.1273</c:v>
                </c:pt>
                <c:pt idx="457">
                  <c:v>0.12889999999999999</c:v>
                </c:pt>
                <c:pt idx="458">
                  <c:v>0.1288</c:v>
                </c:pt>
                <c:pt idx="459">
                  <c:v>0.12920000000000001</c:v>
                </c:pt>
                <c:pt idx="460">
                  <c:v>0.1293</c:v>
                </c:pt>
                <c:pt idx="461">
                  <c:v>0.12820000000000001</c:v>
                </c:pt>
                <c:pt idx="462">
                  <c:v>0.12820000000000001</c:v>
                </c:pt>
                <c:pt idx="463">
                  <c:v>0.12889999999999999</c:v>
                </c:pt>
                <c:pt idx="464">
                  <c:v>0.12740000000000001</c:v>
                </c:pt>
                <c:pt idx="465">
                  <c:v>0.12590000000000001</c:v>
                </c:pt>
                <c:pt idx="466">
                  <c:v>0.1255</c:v>
                </c:pt>
                <c:pt idx="467">
                  <c:v>0.12470000000000001</c:v>
                </c:pt>
                <c:pt idx="468">
                  <c:v>0.12509999999999999</c:v>
                </c:pt>
                <c:pt idx="469">
                  <c:v>0.12429999999999999</c:v>
                </c:pt>
                <c:pt idx="470">
                  <c:v>0.12509999999999999</c:v>
                </c:pt>
                <c:pt idx="471">
                  <c:v>0.12379999999999999</c:v>
                </c:pt>
                <c:pt idx="472">
                  <c:v>0.1227</c:v>
                </c:pt>
                <c:pt idx="473">
                  <c:v>0.1239</c:v>
                </c:pt>
                <c:pt idx="474">
                  <c:v>0.1242</c:v>
                </c:pt>
                <c:pt idx="475">
                  <c:v>0.1255</c:v>
                </c:pt>
                <c:pt idx="476">
                  <c:v>0.12620000000000001</c:v>
                </c:pt>
                <c:pt idx="477">
                  <c:v>0.12740000000000001</c:v>
                </c:pt>
                <c:pt idx="478">
                  <c:v>0.12690000000000001</c:v>
                </c:pt>
                <c:pt idx="479">
                  <c:v>0.1255</c:v>
                </c:pt>
                <c:pt idx="480">
                  <c:v>0.1255</c:v>
                </c:pt>
                <c:pt idx="481">
                  <c:v>0.12529999999999999</c:v>
                </c:pt>
                <c:pt idx="482">
                  <c:v>0.126</c:v>
                </c:pt>
                <c:pt idx="483">
                  <c:v>0.1235</c:v>
                </c:pt>
                <c:pt idx="484">
                  <c:v>0.1227</c:v>
                </c:pt>
                <c:pt idx="485">
                  <c:v>0.1235</c:v>
                </c:pt>
                <c:pt idx="486">
                  <c:v>0.1237</c:v>
                </c:pt>
                <c:pt idx="487">
                  <c:v>0.1244</c:v>
                </c:pt>
                <c:pt idx="488">
                  <c:v>0.12520000000000001</c:v>
                </c:pt>
                <c:pt idx="489">
                  <c:v>0.12479999999999999</c:v>
                </c:pt>
                <c:pt idx="490">
                  <c:v>0.1265</c:v>
                </c:pt>
                <c:pt idx="491">
                  <c:v>0.1278</c:v>
                </c:pt>
                <c:pt idx="492">
                  <c:v>0.12690000000000001</c:v>
                </c:pt>
                <c:pt idx="493">
                  <c:v>0.12690000000000001</c:v>
                </c:pt>
                <c:pt idx="494">
                  <c:v>0.12809999999999999</c:v>
                </c:pt>
                <c:pt idx="495">
                  <c:v>0.12859999999999999</c:v>
                </c:pt>
                <c:pt idx="496">
                  <c:v>0.1275</c:v>
                </c:pt>
                <c:pt idx="497">
                  <c:v>0.12809999999999999</c:v>
                </c:pt>
                <c:pt idx="498">
                  <c:v>0.127</c:v>
                </c:pt>
                <c:pt idx="499">
                  <c:v>0.12379999999999999</c:v>
                </c:pt>
                <c:pt idx="500">
                  <c:v>0.1236</c:v>
                </c:pt>
                <c:pt idx="501">
                  <c:v>0.1217</c:v>
                </c:pt>
                <c:pt idx="502">
                  <c:v>0.1236</c:v>
                </c:pt>
                <c:pt idx="503">
                  <c:v>0.1241</c:v>
                </c:pt>
                <c:pt idx="504">
                  <c:v>0.12540000000000001</c:v>
                </c:pt>
                <c:pt idx="505">
                  <c:v>0.1249</c:v>
                </c:pt>
                <c:pt idx="506">
                  <c:v>0.1268</c:v>
                </c:pt>
                <c:pt idx="507">
                  <c:v>0.12509999999999999</c:v>
                </c:pt>
                <c:pt idx="508">
                  <c:v>0.1249</c:v>
                </c:pt>
                <c:pt idx="509">
                  <c:v>0.12479999999999999</c:v>
                </c:pt>
                <c:pt idx="510">
                  <c:v>0.1245</c:v>
                </c:pt>
                <c:pt idx="511">
                  <c:v>0.1241</c:v>
                </c:pt>
                <c:pt idx="512">
                  <c:v>0.1242</c:v>
                </c:pt>
                <c:pt idx="513">
                  <c:v>0.1239</c:v>
                </c:pt>
                <c:pt idx="514">
                  <c:v>0.1231</c:v>
                </c:pt>
                <c:pt idx="515">
                  <c:v>0.1232</c:v>
                </c:pt>
                <c:pt idx="516">
                  <c:v>0.1227</c:v>
                </c:pt>
                <c:pt idx="517">
                  <c:v>0.12379999999999999</c:v>
                </c:pt>
                <c:pt idx="518">
                  <c:v>0.1234</c:v>
                </c:pt>
                <c:pt idx="519">
                  <c:v>0.1241</c:v>
                </c:pt>
                <c:pt idx="520">
                  <c:v>0.123</c:v>
                </c:pt>
                <c:pt idx="521">
                  <c:v>0.1231</c:v>
                </c:pt>
                <c:pt idx="522">
                  <c:v>0.1221</c:v>
                </c:pt>
                <c:pt idx="523">
                  <c:v>0.123</c:v>
                </c:pt>
                <c:pt idx="524">
                  <c:v>0.12429999999999999</c:v>
                </c:pt>
                <c:pt idx="525">
                  <c:v>0.1241</c:v>
                </c:pt>
                <c:pt idx="526">
                  <c:v>0.12509999999999999</c:v>
                </c:pt>
                <c:pt idx="527">
                  <c:v>0.12379999999999999</c:v>
                </c:pt>
                <c:pt idx="528">
                  <c:v>0.1241</c:v>
                </c:pt>
                <c:pt idx="529">
                  <c:v>0.12529999999999999</c:v>
                </c:pt>
                <c:pt idx="530">
                  <c:v>0.126</c:v>
                </c:pt>
                <c:pt idx="531">
                  <c:v>0.12659999999999999</c:v>
                </c:pt>
                <c:pt idx="532">
                  <c:v>0.12609999999999999</c:v>
                </c:pt>
                <c:pt idx="533">
                  <c:v>0.12540000000000001</c:v>
                </c:pt>
                <c:pt idx="534">
                  <c:v>0.1258</c:v>
                </c:pt>
                <c:pt idx="535">
                  <c:v>0.1258</c:v>
                </c:pt>
                <c:pt idx="536">
                  <c:v>0.12640000000000001</c:v>
                </c:pt>
                <c:pt idx="537">
                  <c:v>0.1278</c:v>
                </c:pt>
                <c:pt idx="538">
                  <c:v>0.12839999999999999</c:v>
                </c:pt>
                <c:pt idx="539">
                  <c:v>0.12939999999999999</c:v>
                </c:pt>
                <c:pt idx="540">
                  <c:v>0.12920000000000001</c:v>
                </c:pt>
                <c:pt idx="541">
                  <c:v>0.1295</c:v>
                </c:pt>
                <c:pt idx="542">
                  <c:v>0.12770000000000001</c:v>
                </c:pt>
                <c:pt idx="543">
                  <c:v>0.1273</c:v>
                </c:pt>
                <c:pt idx="544">
                  <c:v>0.12709999999999999</c:v>
                </c:pt>
                <c:pt idx="545">
                  <c:v>0.12859999999999999</c:v>
                </c:pt>
                <c:pt idx="546">
                  <c:v>0.1285</c:v>
                </c:pt>
                <c:pt idx="547">
                  <c:v>0.12870000000000001</c:v>
                </c:pt>
                <c:pt idx="548">
                  <c:v>0.12839999999999999</c:v>
                </c:pt>
                <c:pt idx="549">
                  <c:v>0.12939999999999999</c:v>
                </c:pt>
                <c:pt idx="550">
                  <c:v>0.129</c:v>
                </c:pt>
                <c:pt idx="551">
                  <c:v>0.13020000000000001</c:v>
                </c:pt>
                <c:pt idx="552">
                  <c:v>0.129</c:v>
                </c:pt>
                <c:pt idx="553">
                  <c:v>0.128</c:v>
                </c:pt>
                <c:pt idx="554">
                  <c:v>0.12720000000000001</c:v>
                </c:pt>
                <c:pt idx="555">
                  <c:v>0.1275</c:v>
                </c:pt>
                <c:pt idx="556">
                  <c:v>0.12720000000000001</c:v>
                </c:pt>
                <c:pt idx="557">
                  <c:v>0.12590000000000001</c:v>
                </c:pt>
                <c:pt idx="558">
                  <c:v>0.1268</c:v>
                </c:pt>
                <c:pt idx="559">
                  <c:v>0.1268</c:v>
                </c:pt>
                <c:pt idx="560">
                  <c:v>0.1263</c:v>
                </c:pt>
                <c:pt idx="561">
                  <c:v>0.12609999999999999</c:v>
                </c:pt>
                <c:pt idx="562">
                  <c:v>0.1263</c:v>
                </c:pt>
                <c:pt idx="563">
                  <c:v>0.1273</c:v>
                </c:pt>
                <c:pt idx="564">
                  <c:v>0.12609999999999999</c:v>
                </c:pt>
                <c:pt idx="565">
                  <c:v>0.124</c:v>
                </c:pt>
                <c:pt idx="566">
                  <c:v>0.124</c:v>
                </c:pt>
                <c:pt idx="567">
                  <c:v>0.12540000000000001</c:v>
                </c:pt>
                <c:pt idx="568">
                  <c:v>0.12520000000000001</c:v>
                </c:pt>
                <c:pt idx="569">
                  <c:v>0.1255</c:v>
                </c:pt>
                <c:pt idx="570">
                  <c:v>0.127</c:v>
                </c:pt>
                <c:pt idx="571">
                  <c:v>0.12759999999999999</c:v>
                </c:pt>
                <c:pt idx="572">
                  <c:v>0.12859999999999999</c:v>
                </c:pt>
                <c:pt idx="573">
                  <c:v>0.12909999999999999</c:v>
                </c:pt>
                <c:pt idx="574">
                  <c:v>0.12989999999999999</c:v>
                </c:pt>
                <c:pt idx="575">
                  <c:v>0.13089999999999999</c:v>
                </c:pt>
                <c:pt idx="576">
                  <c:v>0.13109999999999999</c:v>
                </c:pt>
                <c:pt idx="577">
                  <c:v>0.12989999999999999</c:v>
                </c:pt>
                <c:pt idx="578">
                  <c:v>0.12959999999999999</c:v>
                </c:pt>
                <c:pt idx="579">
                  <c:v>0.12859999999999999</c:v>
                </c:pt>
                <c:pt idx="580">
                  <c:v>0.12920000000000001</c:v>
                </c:pt>
                <c:pt idx="581">
                  <c:v>0.127</c:v>
                </c:pt>
                <c:pt idx="582">
                  <c:v>0.12720000000000001</c:v>
                </c:pt>
                <c:pt idx="583">
                  <c:v>0.1258</c:v>
                </c:pt>
                <c:pt idx="584">
                  <c:v>0.1268</c:v>
                </c:pt>
                <c:pt idx="585">
                  <c:v>0.1273</c:v>
                </c:pt>
                <c:pt idx="586">
                  <c:v>0.12709999999999999</c:v>
                </c:pt>
                <c:pt idx="587">
                  <c:v>0.12540000000000001</c:v>
                </c:pt>
                <c:pt idx="588">
                  <c:v>0.12790000000000001</c:v>
                </c:pt>
                <c:pt idx="589">
                  <c:v>0.12809999999999999</c:v>
                </c:pt>
                <c:pt idx="590">
                  <c:v>0.12740000000000001</c:v>
                </c:pt>
                <c:pt idx="591">
                  <c:v>0.1273</c:v>
                </c:pt>
                <c:pt idx="592">
                  <c:v>0.12709999999999999</c:v>
                </c:pt>
                <c:pt idx="593">
                  <c:v>0.12670000000000001</c:v>
                </c:pt>
                <c:pt idx="594">
                  <c:v>0.12790000000000001</c:v>
                </c:pt>
                <c:pt idx="595">
                  <c:v>0.12640000000000001</c:v>
                </c:pt>
                <c:pt idx="596">
                  <c:v>0.1275</c:v>
                </c:pt>
                <c:pt idx="597">
                  <c:v>0.12590000000000001</c:v>
                </c:pt>
                <c:pt idx="598">
                  <c:v>0.12379999999999999</c:v>
                </c:pt>
                <c:pt idx="599">
                  <c:v>0.1229</c:v>
                </c:pt>
                <c:pt idx="600">
                  <c:v>0.12230000000000001</c:v>
                </c:pt>
                <c:pt idx="601">
                  <c:v>0.1242</c:v>
                </c:pt>
                <c:pt idx="602">
                  <c:v>0.1245</c:v>
                </c:pt>
                <c:pt idx="603">
                  <c:v>0.12529999999999999</c:v>
                </c:pt>
                <c:pt idx="604">
                  <c:v>0.1239</c:v>
                </c:pt>
                <c:pt idx="605">
                  <c:v>0.1255</c:v>
                </c:pt>
                <c:pt idx="606">
                  <c:v>0.12520000000000001</c:v>
                </c:pt>
                <c:pt idx="607">
                  <c:v>0.12479999999999999</c:v>
                </c:pt>
                <c:pt idx="608">
                  <c:v>0.1241</c:v>
                </c:pt>
                <c:pt idx="609">
                  <c:v>0.12520000000000001</c:v>
                </c:pt>
                <c:pt idx="610">
                  <c:v>0.12690000000000001</c:v>
                </c:pt>
                <c:pt idx="611">
                  <c:v>0.12670000000000001</c:v>
                </c:pt>
                <c:pt idx="612">
                  <c:v>0.12640000000000001</c:v>
                </c:pt>
                <c:pt idx="613">
                  <c:v>0.12659999999999999</c:v>
                </c:pt>
                <c:pt idx="614">
                  <c:v>0.1278</c:v>
                </c:pt>
                <c:pt idx="615">
                  <c:v>0.1268</c:v>
                </c:pt>
                <c:pt idx="616">
                  <c:v>0.12740000000000001</c:v>
                </c:pt>
                <c:pt idx="617">
                  <c:v>0.1273</c:v>
                </c:pt>
                <c:pt idx="618">
                  <c:v>0.12820000000000001</c:v>
                </c:pt>
                <c:pt idx="619">
                  <c:v>0.1273</c:v>
                </c:pt>
                <c:pt idx="620">
                  <c:v>0.12720000000000001</c:v>
                </c:pt>
                <c:pt idx="621">
                  <c:v>0.1263</c:v>
                </c:pt>
                <c:pt idx="622">
                  <c:v>0.1265</c:v>
                </c:pt>
                <c:pt idx="623">
                  <c:v>0.12609999999999999</c:v>
                </c:pt>
                <c:pt idx="624">
                  <c:v>0.12620000000000001</c:v>
                </c:pt>
                <c:pt idx="625">
                  <c:v>0.1239</c:v>
                </c:pt>
                <c:pt idx="626">
                  <c:v>0.12720000000000001</c:v>
                </c:pt>
                <c:pt idx="627">
                  <c:v>0.12529999999999999</c:v>
                </c:pt>
                <c:pt idx="628">
                  <c:v>0.1239</c:v>
                </c:pt>
                <c:pt idx="629">
                  <c:v>0.1229</c:v>
                </c:pt>
                <c:pt idx="630">
                  <c:v>0.12089999999999999</c:v>
                </c:pt>
                <c:pt idx="631">
                  <c:v>0.12239999999999999</c:v>
                </c:pt>
                <c:pt idx="632">
                  <c:v>0.12180000000000001</c:v>
                </c:pt>
                <c:pt idx="633">
                  <c:v>0.1226</c:v>
                </c:pt>
                <c:pt idx="634">
                  <c:v>0.1231</c:v>
                </c:pt>
                <c:pt idx="635">
                  <c:v>0.1229</c:v>
                </c:pt>
                <c:pt idx="636">
                  <c:v>0.122</c:v>
                </c:pt>
                <c:pt idx="637">
                  <c:v>0.1229</c:v>
                </c:pt>
                <c:pt idx="638">
                  <c:v>0.12280000000000001</c:v>
                </c:pt>
                <c:pt idx="639">
                  <c:v>0.124</c:v>
                </c:pt>
                <c:pt idx="640">
                  <c:v>0.12429999999999999</c:v>
                </c:pt>
                <c:pt idx="641">
                  <c:v>0.12479999999999999</c:v>
                </c:pt>
                <c:pt idx="642">
                  <c:v>0.12509999999999999</c:v>
                </c:pt>
                <c:pt idx="643">
                  <c:v>0.1273</c:v>
                </c:pt>
                <c:pt idx="644">
                  <c:v>0.12690000000000001</c:v>
                </c:pt>
                <c:pt idx="645">
                  <c:v>0.12770000000000001</c:v>
                </c:pt>
                <c:pt idx="646">
                  <c:v>0.1275</c:v>
                </c:pt>
                <c:pt idx="647">
                  <c:v>0.12740000000000001</c:v>
                </c:pt>
                <c:pt idx="648">
                  <c:v>0.1288</c:v>
                </c:pt>
                <c:pt idx="649">
                  <c:v>0.12670000000000001</c:v>
                </c:pt>
                <c:pt idx="650">
                  <c:v>0.12709999999999999</c:v>
                </c:pt>
                <c:pt idx="651">
                  <c:v>0.12659999999999999</c:v>
                </c:pt>
                <c:pt idx="652">
                  <c:v>0.12720000000000001</c:v>
                </c:pt>
                <c:pt idx="653">
                  <c:v>0.12690000000000001</c:v>
                </c:pt>
                <c:pt idx="654">
                  <c:v>0.12740000000000001</c:v>
                </c:pt>
                <c:pt idx="655">
                  <c:v>0.1273</c:v>
                </c:pt>
                <c:pt idx="656">
                  <c:v>0.1285</c:v>
                </c:pt>
                <c:pt idx="657">
                  <c:v>0.12820000000000001</c:v>
                </c:pt>
                <c:pt idx="658">
                  <c:v>0.1283</c:v>
                </c:pt>
                <c:pt idx="659">
                  <c:v>0.12509999999999999</c:v>
                </c:pt>
                <c:pt idx="660">
                  <c:v>0.12470000000000001</c:v>
                </c:pt>
                <c:pt idx="661">
                  <c:v>0.1245</c:v>
                </c:pt>
                <c:pt idx="662">
                  <c:v>0.1245</c:v>
                </c:pt>
                <c:pt idx="663">
                  <c:v>0.1242</c:v>
                </c:pt>
                <c:pt idx="664">
                  <c:v>0.12509999999999999</c:v>
                </c:pt>
                <c:pt idx="665">
                  <c:v>0.12509999999999999</c:v>
                </c:pt>
                <c:pt idx="666">
                  <c:v>0.1258</c:v>
                </c:pt>
                <c:pt idx="667">
                  <c:v>0.12709999999999999</c:v>
                </c:pt>
                <c:pt idx="668">
                  <c:v>0.12759999999999999</c:v>
                </c:pt>
                <c:pt idx="669">
                  <c:v>0.12709999999999999</c:v>
                </c:pt>
                <c:pt idx="670">
                  <c:v>0.12690000000000001</c:v>
                </c:pt>
                <c:pt idx="671">
                  <c:v>0.12759999999999999</c:v>
                </c:pt>
                <c:pt idx="672">
                  <c:v>0.12620000000000001</c:v>
                </c:pt>
                <c:pt idx="673">
                  <c:v>0.12529999999999999</c:v>
                </c:pt>
                <c:pt idx="674">
                  <c:v>0.1258</c:v>
                </c:pt>
                <c:pt idx="675">
                  <c:v>0.12720000000000001</c:v>
                </c:pt>
                <c:pt idx="676">
                  <c:v>0.12709999999999999</c:v>
                </c:pt>
                <c:pt idx="677">
                  <c:v>0.12609999999999999</c:v>
                </c:pt>
                <c:pt idx="678">
                  <c:v>0.12659999999999999</c:v>
                </c:pt>
                <c:pt idx="679">
                  <c:v>0.1285</c:v>
                </c:pt>
                <c:pt idx="680">
                  <c:v>0.12889999999999999</c:v>
                </c:pt>
                <c:pt idx="681">
                  <c:v>0.1305</c:v>
                </c:pt>
                <c:pt idx="682">
                  <c:v>0.13</c:v>
                </c:pt>
                <c:pt idx="683">
                  <c:v>0.12939999999999999</c:v>
                </c:pt>
                <c:pt idx="684">
                  <c:v>0.12909999999999999</c:v>
                </c:pt>
                <c:pt idx="685">
                  <c:v>0.12839999999999999</c:v>
                </c:pt>
                <c:pt idx="686">
                  <c:v>0.12909999999999999</c:v>
                </c:pt>
                <c:pt idx="687">
                  <c:v>0.12820000000000001</c:v>
                </c:pt>
                <c:pt idx="688">
                  <c:v>0.1288</c:v>
                </c:pt>
                <c:pt idx="689">
                  <c:v>0.12959999999999999</c:v>
                </c:pt>
                <c:pt idx="690">
                  <c:v>0.12959999999999999</c:v>
                </c:pt>
                <c:pt idx="691">
                  <c:v>0.12809999999999999</c:v>
                </c:pt>
                <c:pt idx="692">
                  <c:v>0.12820000000000001</c:v>
                </c:pt>
                <c:pt idx="693">
                  <c:v>0.12839999999999999</c:v>
                </c:pt>
                <c:pt idx="694">
                  <c:v>0.12790000000000001</c:v>
                </c:pt>
                <c:pt idx="695">
                  <c:v>0.12889999999999999</c:v>
                </c:pt>
                <c:pt idx="696">
                  <c:v>0.12870000000000001</c:v>
                </c:pt>
                <c:pt idx="697">
                  <c:v>0.128</c:v>
                </c:pt>
                <c:pt idx="698">
                  <c:v>0.12770000000000001</c:v>
                </c:pt>
                <c:pt idx="699">
                  <c:v>0.12670000000000001</c:v>
                </c:pt>
                <c:pt idx="700">
                  <c:v>0.12640000000000001</c:v>
                </c:pt>
                <c:pt idx="701">
                  <c:v>0.12609999999999999</c:v>
                </c:pt>
                <c:pt idx="702">
                  <c:v>0.1265</c:v>
                </c:pt>
                <c:pt idx="703">
                  <c:v>0.127</c:v>
                </c:pt>
                <c:pt idx="704">
                  <c:v>0.12759999999999999</c:v>
                </c:pt>
                <c:pt idx="705">
                  <c:v>0.12620000000000001</c:v>
                </c:pt>
                <c:pt idx="706">
                  <c:v>0.12559999999999999</c:v>
                </c:pt>
                <c:pt idx="707">
                  <c:v>0.1263</c:v>
                </c:pt>
                <c:pt idx="708">
                  <c:v>0.12720000000000001</c:v>
                </c:pt>
                <c:pt idx="709">
                  <c:v>0.12740000000000001</c:v>
                </c:pt>
                <c:pt idx="710">
                  <c:v>0.1263</c:v>
                </c:pt>
                <c:pt idx="711">
                  <c:v>0.12770000000000001</c:v>
                </c:pt>
                <c:pt idx="712">
                  <c:v>0.12809999999999999</c:v>
                </c:pt>
                <c:pt idx="713">
                  <c:v>0.12790000000000001</c:v>
                </c:pt>
                <c:pt idx="714">
                  <c:v>0.12839999999999999</c:v>
                </c:pt>
                <c:pt idx="715">
                  <c:v>0.12809999999999999</c:v>
                </c:pt>
                <c:pt idx="716">
                  <c:v>0.1273</c:v>
                </c:pt>
                <c:pt idx="717">
                  <c:v>0.12709999999999999</c:v>
                </c:pt>
                <c:pt idx="718">
                  <c:v>0.1265</c:v>
                </c:pt>
                <c:pt idx="719">
                  <c:v>0.12540000000000001</c:v>
                </c:pt>
                <c:pt idx="720">
                  <c:v>0.1245</c:v>
                </c:pt>
                <c:pt idx="721">
                  <c:v>0.1255</c:v>
                </c:pt>
                <c:pt idx="722">
                  <c:v>0.12609999999999999</c:v>
                </c:pt>
                <c:pt idx="723">
                  <c:v>0.12670000000000001</c:v>
                </c:pt>
                <c:pt idx="724">
                  <c:v>0.12620000000000001</c:v>
                </c:pt>
                <c:pt idx="725">
                  <c:v>0.12640000000000001</c:v>
                </c:pt>
                <c:pt idx="726">
                  <c:v>0.12559999999999999</c:v>
                </c:pt>
                <c:pt idx="727">
                  <c:v>0.12570000000000001</c:v>
                </c:pt>
                <c:pt idx="728">
                  <c:v>0.12640000000000001</c:v>
                </c:pt>
                <c:pt idx="729">
                  <c:v>0.12859999999999999</c:v>
                </c:pt>
                <c:pt idx="730">
                  <c:v>0.1278</c:v>
                </c:pt>
                <c:pt idx="731">
                  <c:v>0.12859999999999999</c:v>
                </c:pt>
                <c:pt idx="732">
                  <c:v>0.1275</c:v>
                </c:pt>
                <c:pt idx="733">
                  <c:v>0.129</c:v>
                </c:pt>
                <c:pt idx="734">
                  <c:v>0.1283</c:v>
                </c:pt>
                <c:pt idx="735">
                  <c:v>0.12690000000000001</c:v>
                </c:pt>
                <c:pt idx="736">
                  <c:v>0.1265</c:v>
                </c:pt>
                <c:pt idx="737">
                  <c:v>0.12759999999999999</c:v>
                </c:pt>
                <c:pt idx="738">
                  <c:v>0.1273</c:v>
                </c:pt>
                <c:pt idx="739">
                  <c:v>0.12670000000000001</c:v>
                </c:pt>
                <c:pt idx="740">
                  <c:v>0.1258</c:v>
                </c:pt>
                <c:pt idx="741">
                  <c:v>0.127</c:v>
                </c:pt>
                <c:pt idx="742">
                  <c:v>0.1263</c:v>
                </c:pt>
                <c:pt idx="743">
                  <c:v>0.12540000000000001</c:v>
                </c:pt>
                <c:pt idx="744">
                  <c:v>0.12529999999999999</c:v>
                </c:pt>
                <c:pt idx="745">
                  <c:v>0.1268</c:v>
                </c:pt>
                <c:pt idx="746">
                  <c:v>0.12770000000000001</c:v>
                </c:pt>
                <c:pt idx="747">
                  <c:v>0.12920000000000001</c:v>
                </c:pt>
                <c:pt idx="748">
                  <c:v>0.1288</c:v>
                </c:pt>
                <c:pt idx="749">
                  <c:v>0.13009999999999999</c:v>
                </c:pt>
                <c:pt idx="750">
                  <c:v>0.12989999999999999</c:v>
                </c:pt>
                <c:pt idx="751">
                  <c:v>0.13009999999999999</c:v>
                </c:pt>
                <c:pt idx="752">
                  <c:v>0.13</c:v>
                </c:pt>
                <c:pt idx="753">
                  <c:v>0.1288</c:v>
                </c:pt>
                <c:pt idx="754">
                  <c:v>0.12870000000000001</c:v>
                </c:pt>
                <c:pt idx="755">
                  <c:v>0.12909999999999999</c:v>
                </c:pt>
                <c:pt idx="756">
                  <c:v>0.13109999999999999</c:v>
                </c:pt>
                <c:pt idx="757">
                  <c:v>0.1328</c:v>
                </c:pt>
                <c:pt idx="758">
                  <c:v>0.13270000000000001</c:v>
                </c:pt>
                <c:pt idx="759">
                  <c:v>0.13250000000000001</c:v>
                </c:pt>
                <c:pt idx="760">
                  <c:v>0.13339999999999999</c:v>
                </c:pt>
                <c:pt idx="761">
                  <c:v>0.1331</c:v>
                </c:pt>
                <c:pt idx="762">
                  <c:v>0.13200000000000001</c:v>
                </c:pt>
                <c:pt idx="763">
                  <c:v>0.13089999999999999</c:v>
                </c:pt>
                <c:pt idx="764">
                  <c:v>0.13170000000000001</c:v>
                </c:pt>
                <c:pt idx="765">
                  <c:v>0.1303</c:v>
                </c:pt>
                <c:pt idx="766">
                  <c:v>0.13009999999999999</c:v>
                </c:pt>
                <c:pt idx="767">
                  <c:v>0.13039999999999999</c:v>
                </c:pt>
                <c:pt idx="768">
                  <c:v>0.12959999999999999</c:v>
                </c:pt>
                <c:pt idx="769">
                  <c:v>0.12870000000000001</c:v>
                </c:pt>
                <c:pt idx="770">
                  <c:v>0.1293</c:v>
                </c:pt>
                <c:pt idx="771">
                  <c:v>0.12909999999999999</c:v>
                </c:pt>
                <c:pt idx="772">
                  <c:v>0.1275</c:v>
                </c:pt>
                <c:pt idx="773">
                  <c:v>0.12720000000000001</c:v>
                </c:pt>
                <c:pt idx="774">
                  <c:v>0.12770000000000001</c:v>
                </c:pt>
                <c:pt idx="775">
                  <c:v>0.1285</c:v>
                </c:pt>
                <c:pt idx="776">
                  <c:v>0.12759999999999999</c:v>
                </c:pt>
                <c:pt idx="777">
                  <c:v>0.1295</c:v>
                </c:pt>
                <c:pt idx="778">
                  <c:v>0.12920000000000001</c:v>
                </c:pt>
                <c:pt idx="779">
                  <c:v>0.12889999999999999</c:v>
                </c:pt>
                <c:pt idx="780">
                  <c:v>0.1295</c:v>
                </c:pt>
                <c:pt idx="781">
                  <c:v>0.12859999999999999</c:v>
                </c:pt>
                <c:pt idx="782">
                  <c:v>0.1278</c:v>
                </c:pt>
                <c:pt idx="783">
                  <c:v>0.12859999999999999</c:v>
                </c:pt>
                <c:pt idx="784">
                  <c:v>0.1295</c:v>
                </c:pt>
                <c:pt idx="785">
                  <c:v>0.12989999999999999</c:v>
                </c:pt>
                <c:pt idx="786">
                  <c:v>0.13109999999999999</c:v>
                </c:pt>
                <c:pt idx="787">
                  <c:v>0.1318</c:v>
                </c:pt>
                <c:pt idx="788">
                  <c:v>0.13220000000000001</c:v>
                </c:pt>
                <c:pt idx="789">
                  <c:v>0.13100000000000001</c:v>
                </c:pt>
                <c:pt idx="790">
                  <c:v>0.13109999999999999</c:v>
                </c:pt>
                <c:pt idx="791">
                  <c:v>0.13139999999999999</c:v>
                </c:pt>
                <c:pt idx="792">
                  <c:v>0.1326</c:v>
                </c:pt>
                <c:pt idx="793">
                  <c:v>0.13159999999999999</c:v>
                </c:pt>
                <c:pt idx="794">
                  <c:v>0.13100000000000001</c:v>
                </c:pt>
                <c:pt idx="795">
                  <c:v>0.13059999999999999</c:v>
                </c:pt>
                <c:pt idx="796">
                  <c:v>0.1303</c:v>
                </c:pt>
                <c:pt idx="797">
                  <c:v>0.12970000000000001</c:v>
                </c:pt>
                <c:pt idx="798">
                  <c:v>0.1298</c:v>
                </c:pt>
                <c:pt idx="799">
                  <c:v>0.13</c:v>
                </c:pt>
                <c:pt idx="800">
                  <c:v>0.1308</c:v>
                </c:pt>
                <c:pt idx="801">
                  <c:v>0.129</c:v>
                </c:pt>
                <c:pt idx="802">
                  <c:v>0.12870000000000001</c:v>
                </c:pt>
                <c:pt idx="803">
                  <c:v>0.12809999999999999</c:v>
                </c:pt>
                <c:pt idx="804">
                  <c:v>0.12770000000000001</c:v>
                </c:pt>
                <c:pt idx="805">
                  <c:v>0.12670000000000001</c:v>
                </c:pt>
                <c:pt idx="806">
                  <c:v>0.12720000000000001</c:v>
                </c:pt>
                <c:pt idx="807">
                  <c:v>0.1263</c:v>
                </c:pt>
                <c:pt idx="808">
                  <c:v>0.12559999999999999</c:v>
                </c:pt>
                <c:pt idx="809">
                  <c:v>0.12509999999999999</c:v>
                </c:pt>
                <c:pt idx="810">
                  <c:v>0.12570000000000001</c:v>
                </c:pt>
                <c:pt idx="811">
                  <c:v>0.1246</c:v>
                </c:pt>
                <c:pt idx="812">
                  <c:v>0.1222</c:v>
                </c:pt>
                <c:pt idx="813">
                  <c:v>0.121</c:v>
                </c:pt>
                <c:pt idx="814">
                  <c:v>0.12189999999999999</c:v>
                </c:pt>
                <c:pt idx="815">
                  <c:v>0.1212</c:v>
                </c:pt>
                <c:pt idx="816">
                  <c:v>0.1215</c:v>
                </c:pt>
                <c:pt idx="817">
                  <c:v>0.1205</c:v>
                </c:pt>
                <c:pt idx="818">
                  <c:v>0.1206</c:v>
                </c:pt>
                <c:pt idx="819">
                  <c:v>0.1196</c:v>
                </c:pt>
                <c:pt idx="820">
                  <c:v>0.1205</c:v>
                </c:pt>
                <c:pt idx="821">
                  <c:v>0.1207</c:v>
                </c:pt>
                <c:pt idx="822">
                  <c:v>0.1227</c:v>
                </c:pt>
                <c:pt idx="823">
                  <c:v>0.1236</c:v>
                </c:pt>
                <c:pt idx="824">
                  <c:v>0.12479999999999999</c:v>
                </c:pt>
                <c:pt idx="825">
                  <c:v>0.125</c:v>
                </c:pt>
                <c:pt idx="826">
                  <c:v>0.12520000000000001</c:v>
                </c:pt>
                <c:pt idx="827">
                  <c:v>0.12540000000000001</c:v>
                </c:pt>
                <c:pt idx="828">
                  <c:v>0.1242</c:v>
                </c:pt>
                <c:pt idx="829">
                  <c:v>0.1245</c:v>
                </c:pt>
                <c:pt idx="830">
                  <c:v>0.1241</c:v>
                </c:pt>
                <c:pt idx="831">
                  <c:v>0.1241</c:v>
                </c:pt>
                <c:pt idx="832">
                  <c:v>0.1236</c:v>
                </c:pt>
                <c:pt idx="833">
                  <c:v>0.1217</c:v>
                </c:pt>
                <c:pt idx="834">
                  <c:v>0.12139999999999999</c:v>
                </c:pt>
                <c:pt idx="835">
                  <c:v>0.1239</c:v>
                </c:pt>
                <c:pt idx="836">
                  <c:v>0.1241</c:v>
                </c:pt>
                <c:pt idx="837">
                  <c:v>0.123</c:v>
                </c:pt>
                <c:pt idx="838">
                  <c:v>0.1222</c:v>
                </c:pt>
                <c:pt idx="839">
                  <c:v>0.12379999999999999</c:v>
                </c:pt>
                <c:pt idx="840">
                  <c:v>0.1242</c:v>
                </c:pt>
                <c:pt idx="841">
                  <c:v>0.1236</c:v>
                </c:pt>
                <c:pt idx="842">
                  <c:v>0.1235</c:v>
                </c:pt>
                <c:pt idx="843">
                  <c:v>0.12239999999999999</c:v>
                </c:pt>
                <c:pt idx="844">
                  <c:v>0.12189999999999999</c:v>
                </c:pt>
                <c:pt idx="845">
                  <c:v>0.1227</c:v>
                </c:pt>
                <c:pt idx="846">
                  <c:v>0.12180000000000001</c:v>
                </c:pt>
                <c:pt idx="847">
                  <c:v>0.12139999999999999</c:v>
                </c:pt>
                <c:pt idx="848">
                  <c:v>0.1207</c:v>
                </c:pt>
                <c:pt idx="849">
                  <c:v>0.1183</c:v>
                </c:pt>
                <c:pt idx="850">
                  <c:v>0.1178</c:v>
                </c:pt>
                <c:pt idx="851">
                  <c:v>0.1164</c:v>
                </c:pt>
                <c:pt idx="852">
                  <c:v>0.11749999999999999</c:v>
                </c:pt>
                <c:pt idx="853">
                  <c:v>0.1178</c:v>
                </c:pt>
                <c:pt idx="854">
                  <c:v>0.1187</c:v>
                </c:pt>
                <c:pt idx="855">
                  <c:v>0.1186</c:v>
                </c:pt>
                <c:pt idx="856">
                  <c:v>0.11799999999999999</c:v>
                </c:pt>
                <c:pt idx="857">
                  <c:v>0.1181</c:v>
                </c:pt>
                <c:pt idx="858">
                  <c:v>0.11749999999999999</c:v>
                </c:pt>
                <c:pt idx="859">
                  <c:v>0.1182</c:v>
                </c:pt>
                <c:pt idx="860">
                  <c:v>0.1195</c:v>
                </c:pt>
                <c:pt idx="861">
                  <c:v>0.1196</c:v>
                </c:pt>
                <c:pt idx="862">
                  <c:v>0.1196</c:v>
                </c:pt>
                <c:pt idx="863">
                  <c:v>0.11940000000000001</c:v>
                </c:pt>
                <c:pt idx="864">
                  <c:v>0.1188</c:v>
                </c:pt>
                <c:pt idx="865">
                  <c:v>0.1173</c:v>
                </c:pt>
                <c:pt idx="866">
                  <c:v>0.11700000000000001</c:v>
                </c:pt>
                <c:pt idx="867">
                  <c:v>0.1177</c:v>
                </c:pt>
                <c:pt idx="868">
                  <c:v>0.1183</c:v>
                </c:pt>
                <c:pt idx="869">
                  <c:v>0.1193</c:v>
                </c:pt>
                <c:pt idx="870">
                  <c:v>0.1187</c:v>
                </c:pt>
                <c:pt idx="871">
                  <c:v>0.1171</c:v>
                </c:pt>
                <c:pt idx="872">
                  <c:v>0.1181</c:v>
                </c:pt>
                <c:pt idx="873">
                  <c:v>0.1195</c:v>
                </c:pt>
                <c:pt idx="874">
                  <c:v>0.1181</c:v>
                </c:pt>
                <c:pt idx="875">
                  <c:v>0.1164</c:v>
                </c:pt>
                <c:pt idx="876">
                  <c:v>0.11700000000000001</c:v>
                </c:pt>
                <c:pt idx="877">
                  <c:v>0.1168</c:v>
                </c:pt>
                <c:pt idx="878">
                  <c:v>0.1173</c:v>
                </c:pt>
                <c:pt idx="879">
                  <c:v>0.11799999999999999</c:v>
                </c:pt>
                <c:pt idx="880">
                  <c:v>0.1187</c:v>
                </c:pt>
                <c:pt idx="881">
                  <c:v>0.1191</c:v>
                </c:pt>
                <c:pt idx="882">
                  <c:v>0.1195</c:v>
                </c:pt>
                <c:pt idx="883">
                  <c:v>0.1195</c:v>
                </c:pt>
                <c:pt idx="884">
                  <c:v>0.1201</c:v>
                </c:pt>
                <c:pt idx="885">
                  <c:v>0.1206</c:v>
                </c:pt>
                <c:pt idx="886">
                  <c:v>0.12</c:v>
                </c:pt>
                <c:pt idx="887">
                  <c:v>0.1206</c:v>
                </c:pt>
                <c:pt idx="888">
                  <c:v>0.11890000000000001</c:v>
                </c:pt>
                <c:pt idx="889">
                  <c:v>0.1173</c:v>
                </c:pt>
                <c:pt idx="890">
                  <c:v>0.1167</c:v>
                </c:pt>
                <c:pt idx="891">
                  <c:v>0.1195</c:v>
                </c:pt>
                <c:pt idx="892">
                  <c:v>0.1202</c:v>
                </c:pt>
                <c:pt idx="893">
                  <c:v>0.1203</c:v>
                </c:pt>
                <c:pt idx="894">
                  <c:v>0.1201</c:v>
                </c:pt>
                <c:pt idx="895">
                  <c:v>0.1186</c:v>
                </c:pt>
                <c:pt idx="896">
                  <c:v>0.11840000000000001</c:v>
                </c:pt>
                <c:pt idx="897">
                  <c:v>0.1188</c:v>
                </c:pt>
                <c:pt idx="898">
                  <c:v>0.11749999999999999</c:v>
                </c:pt>
                <c:pt idx="899">
                  <c:v>0.1179</c:v>
                </c:pt>
                <c:pt idx="900">
                  <c:v>0.1176</c:v>
                </c:pt>
                <c:pt idx="901">
                  <c:v>0.1182</c:v>
                </c:pt>
                <c:pt idx="902">
                  <c:v>0.1176</c:v>
                </c:pt>
                <c:pt idx="903">
                  <c:v>0.1171</c:v>
                </c:pt>
                <c:pt idx="904">
                  <c:v>0.1166</c:v>
                </c:pt>
                <c:pt idx="905">
                  <c:v>0.1167</c:v>
                </c:pt>
                <c:pt idx="906">
                  <c:v>0.1188</c:v>
                </c:pt>
                <c:pt idx="907">
                  <c:v>0.1179</c:v>
                </c:pt>
                <c:pt idx="908">
                  <c:v>0.1193</c:v>
                </c:pt>
                <c:pt idx="909">
                  <c:v>0.11840000000000001</c:v>
                </c:pt>
                <c:pt idx="910">
                  <c:v>0.11840000000000001</c:v>
                </c:pt>
                <c:pt idx="911">
                  <c:v>0.1177</c:v>
                </c:pt>
                <c:pt idx="912">
                  <c:v>0.1176</c:v>
                </c:pt>
                <c:pt idx="913">
                  <c:v>0.11700000000000001</c:v>
                </c:pt>
                <c:pt idx="914">
                  <c:v>0.1167</c:v>
                </c:pt>
                <c:pt idx="915">
                  <c:v>0.11700000000000001</c:v>
                </c:pt>
                <c:pt idx="916">
                  <c:v>0.1149</c:v>
                </c:pt>
                <c:pt idx="917">
                  <c:v>0.1154</c:v>
                </c:pt>
                <c:pt idx="918">
                  <c:v>0.1172</c:v>
                </c:pt>
                <c:pt idx="919">
                  <c:v>0.1192</c:v>
                </c:pt>
                <c:pt idx="920">
                  <c:v>0.11849999999999999</c:v>
                </c:pt>
                <c:pt idx="921">
                  <c:v>0.1158</c:v>
                </c:pt>
                <c:pt idx="922">
                  <c:v>0.1154</c:v>
                </c:pt>
                <c:pt idx="923">
                  <c:v>0.1164</c:v>
                </c:pt>
                <c:pt idx="924">
                  <c:v>0.1173</c:v>
                </c:pt>
                <c:pt idx="925">
                  <c:v>0.11650000000000001</c:v>
                </c:pt>
                <c:pt idx="926">
                  <c:v>0.1148</c:v>
                </c:pt>
                <c:pt idx="927">
                  <c:v>0.1134</c:v>
                </c:pt>
                <c:pt idx="928">
                  <c:v>0.1139</c:v>
                </c:pt>
                <c:pt idx="929">
                  <c:v>0.11509999999999999</c:v>
                </c:pt>
                <c:pt idx="930">
                  <c:v>0.115</c:v>
                </c:pt>
                <c:pt idx="931">
                  <c:v>0.1152</c:v>
                </c:pt>
                <c:pt idx="932">
                  <c:v>0.1168</c:v>
                </c:pt>
                <c:pt idx="933">
                  <c:v>0.11459999999999999</c:v>
                </c:pt>
                <c:pt idx="934">
                  <c:v>0.1159</c:v>
                </c:pt>
                <c:pt idx="935">
                  <c:v>0.1174</c:v>
                </c:pt>
                <c:pt idx="936">
                  <c:v>0.1173</c:v>
                </c:pt>
                <c:pt idx="937">
                  <c:v>0.11650000000000001</c:v>
                </c:pt>
                <c:pt idx="938">
                  <c:v>0.1181</c:v>
                </c:pt>
                <c:pt idx="939">
                  <c:v>0.11700000000000001</c:v>
                </c:pt>
                <c:pt idx="940">
                  <c:v>0.1157</c:v>
                </c:pt>
                <c:pt idx="941">
                  <c:v>0.11559999999999999</c:v>
                </c:pt>
                <c:pt idx="942">
                  <c:v>0.1149</c:v>
                </c:pt>
                <c:pt idx="943">
                  <c:v>0.11459999999999999</c:v>
                </c:pt>
                <c:pt idx="944">
                  <c:v>0.1138</c:v>
                </c:pt>
                <c:pt idx="945">
                  <c:v>0.1134</c:v>
                </c:pt>
                <c:pt idx="946">
                  <c:v>0.113</c:v>
                </c:pt>
                <c:pt idx="947">
                  <c:v>0.1128</c:v>
                </c:pt>
                <c:pt idx="948">
                  <c:v>0.1124</c:v>
                </c:pt>
                <c:pt idx="949">
                  <c:v>0.1104</c:v>
                </c:pt>
                <c:pt idx="950">
                  <c:v>0.10929999999999999</c:v>
                </c:pt>
                <c:pt idx="951">
                  <c:v>0.10829999999999999</c:v>
                </c:pt>
                <c:pt idx="952">
                  <c:v>0.1071</c:v>
                </c:pt>
                <c:pt idx="953">
                  <c:v>0.10639999999999999</c:v>
                </c:pt>
                <c:pt idx="954">
                  <c:v>0.1057</c:v>
                </c:pt>
                <c:pt idx="955">
                  <c:v>0.10639999999999999</c:v>
                </c:pt>
                <c:pt idx="956">
                  <c:v>0.1069</c:v>
                </c:pt>
                <c:pt idx="957">
                  <c:v>0.1079</c:v>
                </c:pt>
                <c:pt idx="958">
                  <c:v>0.1087</c:v>
                </c:pt>
                <c:pt idx="959">
                  <c:v>0.1072</c:v>
                </c:pt>
                <c:pt idx="960">
                  <c:v>0.1086</c:v>
                </c:pt>
                <c:pt idx="961">
                  <c:v>0.1096</c:v>
                </c:pt>
                <c:pt idx="962">
                  <c:v>0.112</c:v>
                </c:pt>
                <c:pt idx="963">
                  <c:v>0.111</c:v>
                </c:pt>
                <c:pt idx="964">
                  <c:v>0.1113</c:v>
                </c:pt>
                <c:pt idx="965">
                  <c:v>0.112</c:v>
                </c:pt>
                <c:pt idx="966">
                  <c:v>0.1113</c:v>
                </c:pt>
                <c:pt idx="967">
                  <c:v>0.1105</c:v>
                </c:pt>
                <c:pt idx="968">
                  <c:v>0.1101</c:v>
                </c:pt>
                <c:pt idx="969">
                  <c:v>0.1099</c:v>
                </c:pt>
                <c:pt idx="970">
                  <c:v>0.1113</c:v>
                </c:pt>
                <c:pt idx="971">
                  <c:v>0.1119</c:v>
                </c:pt>
                <c:pt idx="972">
                  <c:v>0.11169999999999999</c:v>
                </c:pt>
                <c:pt idx="973">
                  <c:v>0.1129</c:v>
                </c:pt>
                <c:pt idx="974">
                  <c:v>0.1125</c:v>
                </c:pt>
                <c:pt idx="975">
                  <c:v>0.112</c:v>
                </c:pt>
                <c:pt idx="976">
                  <c:v>0.1118</c:v>
                </c:pt>
                <c:pt idx="977">
                  <c:v>0.11169999999999999</c:v>
                </c:pt>
                <c:pt idx="978">
                  <c:v>0.1118</c:v>
                </c:pt>
                <c:pt idx="979">
                  <c:v>0.11020000000000001</c:v>
                </c:pt>
                <c:pt idx="980">
                  <c:v>0.1105</c:v>
                </c:pt>
                <c:pt idx="981">
                  <c:v>0.1118</c:v>
                </c:pt>
                <c:pt idx="982">
                  <c:v>0.1101</c:v>
                </c:pt>
                <c:pt idx="983">
                  <c:v>0.1099</c:v>
                </c:pt>
                <c:pt idx="984">
                  <c:v>0.1087</c:v>
                </c:pt>
                <c:pt idx="985">
                  <c:v>0.1103</c:v>
                </c:pt>
                <c:pt idx="986">
                  <c:v>0.11</c:v>
                </c:pt>
                <c:pt idx="987">
                  <c:v>0.1106</c:v>
                </c:pt>
                <c:pt idx="988">
                  <c:v>0.1096</c:v>
                </c:pt>
                <c:pt idx="989">
                  <c:v>0.10780000000000001</c:v>
                </c:pt>
                <c:pt idx="990">
                  <c:v>0.1079</c:v>
                </c:pt>
                <c:pt idx="991">
                  <c:v>0.1072</c:v>
                </c:pt>
                <c:pt idx="992">
                  <c:v>0.108</c:v>
                </c:pt>
                <c:pt idx="993">
                  <c:v>0.1075</c:v>
                </c:pt>
                <c:pt idx="994">
                  <c:v>0.1072</c:v>
                </c:pt>
                <c:pt idx="995">
                  <c:v>0.1072</c:v>
                </c:pt>
                <c:pt idx="996">
                  <c:v>0.107</c:v>
                </c:pt>
                <c:pt idx="997">
                  <c:v>0.1069</c:v>
                </c:pt>
                <c:pt idx="998">
                  <c:v>0.1096</c:v>
                </c:pt>
                <c:pt idx="999">
                  <c:v>0.10979999999999999</c:v>
                </c:pt>
                <c:pt idx="1000">
                  <c:v>0.1094</c:v>
                </c:pt>
                <c:pt idx="1001">
                  <c:v>0.1101</c:v>
                </c:pt>
                <c:pt idx="1002">
                  <c:v>0.10929999999999999</c:v>
                </c:pt>
                <c:pt idx="1003">
                  <c:v>0.10829999999999999</c:v>
                </c:pt>
                <c:pt idx="1004">
                  <c:v>0.1084</c:v>
                </c:pt>
                <c:pt idx="1005">
                  <c:v>0.1086</c:v>
                </c:pt>
                <c:pt idx="1006">
                  <c:v>0.1066</c:v>
                </c:pt>
                <c:pt idx="1007">
                  <c:v>0.1053</c:v>
                </c:pt>
                <c:pt idx="1008">
                  <c:v>0.10390000000000001</c:v>
                </c:pt>
                <c:pt idx="1009">
                  <c:v>0.1048</c:v>
                </c:pt>
                <c:pt idx="1010">
                  <c:v>0.10440000000000001</c:v>
                </c:pt>
                <c:pt idx="1011">
                  <c:v>0.1041</c:v>
                </c:pt>
                <c:pt idx="1012">
                  <c:v>0.1036</c:v>
                </c:pt>
                <c:pt idx="1013">
                  <c:v>0.104</c:v>
                </c:pt>
                <c:pt idx="1014">
                  <c:v>0.10489999999999999</c:v>
                </c:pt>
                <c:pt idx="1015">
                  <c:v>0.1038</c:v>
                </c:pt>
                <c:pt idx="1016">
                  <c:v>0.1033</c:v>
                </c:pt>
                <c:pt idx="1017">
                  <c:v>0.1032</c:v>
                </c:pt>
                <c:pt idx="1018">
                  <c:v>0.1036</c:v>
                </c:pt>
                <c:pt idx="1019">
                  <c:v>0.1033</c:v>
                </c:pt>
                <c:pt idx="1020">
                  <c:v>0.1026</c:v>
                </c:pt>
                <c:pt idx="1021">
                  <c:v>0.1011</c:v>
                </c:pt>
                <c:pt idx="1022">
                  <c:v>9.9199999999999997E-2</c:v>
                </c:pt>
                <c:pt idx="1023">
                  <c:v>9.9400000000000002E-2</c:v>
                </c:pt>
                <c:pt idx="1024">
                  <c:v>9.9199999999999997E-2</c:v>
                </c:pt>
                <c:pt idx="1025">
                  <c:v>9.8100000000000007E-2</c:v>
                </c:pt>
                <c:pt idx="1026">
                  <c:v>9.74E-2</c:v>
                </c:pt>
                <c:pt idx="1027">
                  <c:v>9.98E-2</c:v>
                </c:pt>
                <c:pt idx="1028">
                  <c:v>9.9900000000000003E-2</c:v>
                </c:pt>
                <c:pt idx="1029">
                  <c:v>9.8100000000000007E-2</c:v>
                </c:pt>
                <c:pt idx="1030">
                  <c:v>9.6699999999999994E-2</c:v>
                </c:pt>
                <c:pt idx="1031">
                  <c:v>9.64E-2</c:v>
                </c:pt>
                <c:pt idx="1032">
                  <c:v>9.6500000000000002E-2</c:v>
                </c:pt>
                <c:pt idx="1033">
                  <c:v>9.7900000000000001E-2</c:v>
                </c:pt>
                <c:pt idx="1034">
                  <c:v>9.6699999999999994E-2</c:v>
                </c:pt>
                <c:pt idx="1035">
                  <c:v>9.7600000000000006E-2</c:v>
                </c:pt>
                <c:pt idx="1036">
                  <c:v>9.7900000000000001E-2</c:v>
                </c:pt>
                <c:pt idx="1037">
                  <c:v>9.6600000000000005E-2</c:v>
                </c:pt>
                <c:pt idx="1038">
                  <c:v>9.6600000000000005E-2</c:v>
                </c:pt>
                <c:pt idx="1039">
                  <c:v>9.5399999999999999E-2</c:v>
                </c:pt>
                <c:pt idx="1040">
                  <c:v>9.5399999999999999E-2</c:v>
                </c:pt>
                <c:pt idx="1041">
                  <c:v>9.5299999999999996E-2</c:v>
                </c:pt>
                <c:pt idx="1042">
                  <c:v>9.6500000000000002E-2</c:v>
                </c:pt>
                <c:pt idx="1043">
                  <c:v>9.7199999999999995E-2</c:v>
                </c:pt>
                <c:pt idx="1044">
                  <c:v>9.7500000000000003E-2</c:v>
                </c:pt>
                <c:pt idx="1045">
                  <c:v>9.7299999999999998E-2</c:v>
                </c:pt>
                <c:pt idx="1046">
                  <c:v>9.69E-2</c:v>
                </c:pt>
                <c:pt idx="1047">
                  <c:v>9.7100000000000006E-2</c:v>
                </c:pt>
                <c:pt idx="1048">
                  <c:v>9.7500000000000003E-2</c:v>
                </c:pt>
                <c:pt idx="1049">
                  <c:v>9.6699999999999994E-2</c:v>
                </c:pt>
                <c:pt idx="1050">
                  <c:v>9.6699999999999994E-2</c:v>
                </c:pt>
                <c:pt idx="1051">
                  <c:v>9.8599999999999993E-2</c:v>
                </c:pt>
                <c:pt idx="1052">
                  <c:v>9.6600000000000005E-2</c:v>
                </c:pt>
                <c:pt idx="1053">
                  <c:v>9.5600000000000004E-2</c:v>
                </c:pt>
                <c:pt idx="1054">
                  <c:v>9.4299999999999995E-2</c:v>
                </c:pt>
                <c:pt idx="1055">
                  <c:v>9.2999999999999999E-2</c:v>
                </c:pt>
                <c:pt idx="1056">
                  <c:v>9.2600000000000002E-2</c:v>
                </c:pt>
                <c:pt idx="1057">
                  <c:v>9.4E-2</c:v>
                </c:pt>
                <c:pt idx="1058">
                  <c:v>9.4100000000000003E-2</c:v>
                </c:pt>
                <c:pt idx="1059">
                  <c:v>9.4200000000000006E-2</c:v>
                </c:pt>
                <c:pt idx="1060">
                  <c:v>9.3600000000000003E-2</c:v>
                </c:pt>
                <c:pt idx="1061">
                  <c:v>9.2899999999999996E-2</c:v>
                </c:pt>
                <c:pt idx="1062">
                  <c:v>9.3899999999999997E-2</c:v>
                </c:pt>
                <c:pt idx="1063">
                  <c:v>9.2299999999999993E-2</c:v>
                </c:pt>
                <c:pt idx="1064">
                  <c:v>9.0800000000000006E-2</c:v>
                </c:pt>
                <c:pt idx="1065">
                  <c:v>8.9800000000000005E-2</c:v>
                </c:pt>
                <c:pt idx="1066">
                  <c:v>8.9499999999999996E-2</c:v>
                </c:pt>
                <c:pt idx="1067">
                  <c:v>8.9800000000000005E-2</c:v>
                </c:pt>
                <c:pt idx="1068">
                  <c:v>9.0399999999999994E-2</c:v>
                </c:pt>
                <c:pt idx="1069">
                  <c:v>9.0499999999999997E-2</c:v>
                </c:pt>
                <c:pt idx="1070">
                  <c:v>9.2299999999999993E-2</c:v>
                </c:pt>
                <c:pt idx="1071">
                  <c:v>9.2899999999999996E-2</c:v>
                </c:pt>
                <c:pt idx="1072">
                  <c:v>9.1999999999999998E-2</c:v>
                </c:pt>
                <c:pt idx="1073">
                  <c:v>9.1700000000000004E-2</c:v>
                </c:pt>
                <c:pt idx="1074">
                  <c:v>9.2100000000000001E-2</c:v>
                </c:pt>
                <c:pt idx="1075">
                  <c:v>9.2700000000000005E-2</c:v>
                </c:pt>
                <c:pt idx="1076">
                  <c:v>9.2799999999999994E-2</c:v>
                </c:pt>
                <c:pt idx="1077">
                  <c:v>9.35E-2</c:v>
                </c:pt>
                <c:pt idx="1078">
                  <c:v>9.35E-2</c:v>
                </c:pt>
                <c:pt idx="1079">
                  <c:v>9.3299999999999994E-2</c:v>
                </c:pt>
                <c:pt idx="1080">
                  <c:v>9.3299999999999994E-2</c:v>
                </c:pt>
                <c:pt idx="1081">
                  <c:v>9.3899999999999997E-2</c:v>
                </c:pt>
                <c:pt idx="1082">
                  <c:v>9.4299999999999995E-2</c:v>
                </c:pt>
                <c:pt idx="1083">
                  <c:v>9.5699999999999993E-2</c:v>
                </c:pt>
                <c:pt idx="1084">
                  <c:v>9.4E-2</c:v>
                </c:pt>
                <c:pt idx="1085">
                  <c:v>9.3100000000000002E-2</c:v>
                </c:pt>
                <c:pt idx="1086">
                  <c:v>9.2999999999999999E-2</c:v>
                </c:pt>
                <c:pt idx="1087">
                  <c:v>9.2799999999999994E-2</c:v>
                </c:pt>
                <c:pt idx="1088">
                  <c:v>9.2700000000000005E-2</c:v>
                </c:pt>
                <c:pt idx="1089">
                  <c:v>9.2700000000000005E-2</c:v>
                </c:pt>
                <c:pt idx="1090">
                  <c:v>9.1899999999999996E-2</c:v>
                </c:pt>
                <c:pt idx="1091">
                  <c:v>9.2299999999999993E-2</c:v>
                </c:pt>
                <c:pt idx="1092">
                  <c:v>9.0800000000000006E-2</c:v>
                </c:pt>
                <c:pt idx="1093">
                  <c:v>8.9399999999999993E-2</c:v>
                </c:pt>
                <c:pt idx="1094">
                  <c:v>9.0499999999999997E-2</c:v>
                </c:pt>
                <c:pt idx="1095">
                  <c:v>9.01E-2</c:v>
                </c:pt>
                <c:pt idx="1096">
                  <c:v>8.8599999999999998E-2</c:v>
                </c:pt>
                <c:pt idx="1097">
                  <c:v>8.9300000000000004E-2</c:v>
                </c:pt>
                <c:pt idx="1098">
                  <c:v>8.7599999999999997E-2</c:v>
                </c:pt>
                <c:pt idx="1099">
                  <c:v>8.8999999999999996E-2</c:v>
                </c:pt>
                <c:pt idx="1100">
                  <c:v>8.9800000000000005E-2</c:v>
                </c:pt>
                <c:pt idx="1101">
                  <c:v>9.0700000000000003E-2</c:v>
                </c:pt>
                <c:pt idx="1102">
                  <c:v>9.0200000000000002E-2</c:v>
                </c:pt>
                <c:pt idx="1103">
                  <c:v>8.9700000000000002E-2</c:v>
                </c:pt>
                <c:pt idx="1104">
                  <c:v>8.9899999999999994E-2</c:v>
                </c:pt>
                <c:pt idx="1105">
                  <c:v>9.06E-2</c:v>
                </c:pt>
                <c:pt idx="1106">
                  <c:v>9.1600000000000001E-2</c:v>
                </c:pt>
                <c:pt idx="1107">
                  <c:v>9.1800000000000007E-2</c:v>
                </c:pt>
                <c:pt idx="1108">
                  <c:v>9.2700000000000005E-2</c:v>
                </c:pt>
                <c:pt idx="1109">
                  <c:v>9.2499999999999999E-2</c:v>
                </c:pt>
                <c:pt idx="1110">
                  <c:v>9.0399999999999994E-2</c:v>
                </c:pt>
                <c:pt idx="1111">
                  <c:v>9.01E-2</c:v>
                </c:pt>
                <c:pt idx="1112">
                  <c:v>9.0200000000000002E-2</c:v>
                </c:pt>
                <c:pt idx="1113">
                  <c:v>8.9200000000000002E-2</c:v>
                </c:pt>
                <c:pt idx="1114">
                  <c:v>8.9700000000000002E-2</c:v>
                </c:pt>
                <c:pt idx="1115">
                  <c:v>8.8700000000000001E-2</c:v>
                </c:pt>
                <c:pt idx="1116">
                  <c:v>8.8800000000000004E-2</c:v>
                </c:pt>
                <c:pt idx="1117">
                  <c:v>8.8700000000000001E-2</c:v>
                </c:pt>
                <c:pt idx="1118">
                  <c:v>8.7999999999999995E-2</c:v>
                </c:pt>
                <c:pt idx="1119">
                  <c:v>8.7300000000000003E-2</c:v>
                </c:pt>
                <c:pt idx="1120">
                  <c:v>8.6499999999999994E-2</c:v>
                </c:pt>
                <c:pt idx="1121">
                  <c:v>8.6900000000000005E-2</c:v>
                </c:pt>
                <c:pt idx="1122">
                  <c:v>8.6300000000000002E-2</c:v>
                </c:pt>
                <c:pt idx="1123">
                  <c:v>8.6099999999999996E-2</c:v>
                </c:pt>
                <c:pt idx="1124">
                  <c:v>8.5800000000000001E-2</c:v>
                </c:pt>
                <c:pt idx="1125">
                  <c:v>8.72E-2</c:v>
                </c:pt>
                <c:pt idx="1126">
                  <c:v>8.6300000000000002E-2</c:v>
                </c:pt>
                <c:pt idx="1127">
                  <c:v>8.6499999999999994E-2</c:v>
                </c:pt>
                <c:pt idx="1128">
                  <c:v>8.6300000000000002E-2</c:v>
                </c:pt>
                <c:pt idx="1129">
                  <c:v>8.5699999999999998E-2</c:v>
                </c:pt>
                <c:pt idx="1130">
                  <c:v>8.5699999999999998E-2</c:v>
                </c:pt>
                <c:pt idx="1131">
                  <c:v>8.5099999999999995E-2</c:v>
                </c:pt>
                <c:pt idx="1132">
                  <c:v>8.43E-2</c:v>
                </c:pt>
                <c:pt idx="1133">
                  <c:v>8.43E-2</c:v>
                </c:pt>
                <c:pt idx="1134">
                  <c:v>8.3599999999999994E-2</c:v>
                </c:pt>
                <c:pt idx="1135">
                  <c:v>8.2900000000000001E-2</c:v>
                </c:pt>
                <c:pt idx="1136">
                  <c:v>8.3500000000000005E-2</c:v>
                </c:pt>
                <c:pt idx="1137">
                  <c:v>8.14E-2</c:v>
                </c:pt>
                <c:pt idx="1138">
                  <c:v>8.0500000000000002E-2</c:v>
                </c:pt>
                <c:pt idx="1139">
                  <c:v>7.9600000000000004E-2</c:v>
                </c:pt>
                <c:pt idx="1140">
                  <c:v>8.0600000000000005E-2</c:v>
                </c:pt>
                <c:pt idx="1141">
                  <c:v>7.8200000000000006E-2</c:v>
                </c:pt>
                <c:pt idx="1142">
                  <c:v>7.8600000000000003E-2</c:v>
                </c:pt>
                <c:pt idx="1143">
                  <c:v>7.9699999999999993E-2</c:v>
                </c:pt>
                <c:pt idx="1144">
                  <c:v>8.1299999999999997E-2</c:v>
                </c:pt>
                <c:pt idx="1145">
                  <c:v>7.9699999999999993E-2</c:v>
                </c:pt>
                <c:pt idx="1146">
                  <c:v>8.0299999999999996E-2</c:v>
                </c:pt>
                <c:pt idx="1147">
                  <c:v>7.8899999999999998E-2</c:v>
                </c:pt>
                <c:pt idx="1148">
                  <c:v>7.7899999999999997E-2</c:v>
                </c:pt>
                <c:pt idx="1149">
                  <c:v>7.6499999999999999E-2</c:v>
                </c:pt>
                <c:pt idx="1150">
                  <c:v>7.6999999999999999E-2</c:v>
                </c:pt>
                <c:pt idx="1151">
                  <c:v>7.6999999999999999E-2</c:v>
                </c:pt>
                <c:pt idx="1152">
                  <c:v>7.7299999999999994E-2</c:v>
                </c:pt>
                <c:pt idx="1153">
                  <c:v>7.7899999999999997E-2</c:v>
                </c:pt>
                <c:pt idx="1154">
                  <c:v>7.9799999999999996E-2</c:v>
                </c:pt>
                <c:pt idx="1155">
                  <c:v>0.08</c:v>
                </c:pt>
                <c:pt idx="1156">
                  <c:v>7.8799999999999995E-2</c:v>
                </c:pt>
                <c:pt idx="1157">
                  <c:v>7.6600000000000001E-2</c:v>
                </c:pt>
                <c:pt idx="1158">
                  <c:v>7.5700000000000003E-2</c:v>
                </c:pt>
                <c:pt idx="1159">
                  <c:v>7.5700000000000003E-2</c:v>
                </c:pt>
                <c:pt idx="1160">
                  <c:v>7.5200000000000003E-2</c:v>
                </c:pt>
                <c:pt idx="1161">
                  <c:v>7.4999999999999997E-2</c:v>
                </c:pt>
                <c:pt idx="1162">
                  <c:v>7.4899999999999994E-2</c:v>
                </c:pt>
                <c:pt idx="1163">
                  <c:v>7.5300000000000006E-2</c:v>
                </c:pt>
                <c:pt idx="1164">
                  <c:v>7.5700000000000003E-2</c:v>
                </c:pt>
                <c:pt idx="1165">
                  <c:v>7.5200000000000003E-2</c:v>
                </c:pt>
                <c:pt idx="1166">
                  <c:v>7.51E-2</c:v>
                </c:pt>
                <c:pt idx="1167">
                  <c:v>7.4399999999999994E-2</c:v>
                </c:pt>
                <c:pt idx="1168">
                  <c:v>7.5399999999999995E-2</c:v>
                </c:pt>
                <c:pt idx="1169">
                  <c:v>7.4300000000000005E-2</c:v>
                </c:pt>
                <c:pt idx="1170">
                  <c:v>7.5700000000000003E-2</c:v>
                </c:pt>
                <c:pt idx="1171">
                  <c:v>7.7299999999999994E-2</c:v>
                </c:pt>
                <c:pt idx="1172">
                  <c:v>7.7600000000000002E-2</c:v>
                </c:pt>
                <c:pt idx="1173">
                  <c:v>7.7299999999999994E-2</c:v>
                </c:pt>
                <c:pt idx="1174">
                  <c:v>7.7700000000000005E-2</c:v>
                </c:pt>
                <c:pt idx="1175">
                  <c:v>7.7899999999999997E-2</c:v>
                </c:pt>
                <c:pt idx="1176">
                  <c:v>7.7399999999999997E-2</c:v>
                </c:pt>
                <c:pt idx="1177">
                  <c:v>7.7700000000000005E-2</c:v>
                </c:pt>
                <c:pt idx="1178">
                  <c:v>7.8E-2</c:v>
                </c:pt>
                <c:pt idx="1179">
                  <c:v>7.9299999999999995E-2</c:v>
                </c:pt>
                <c:pt idx="1180">
                  <c:v>7.9000000000000001E-2</c:v>
                </c:pt>
                <c:pt idx="1181">
                  <c:v>7.8100000000000003E-2</c:v>
                </c:pt>
                <c:pt idx="1182">
                  <c:v>7.8899999999999998E-2</c:v>
                </c:pt>
                <c:pt idx="1183">
                  <c:v>7.8399999999999997E-2</c:v>
                </c:pt>
                <c:pt idx="1184">
                  <c:v>7.7799999999999994E-2</c:v>
                </c:pt>
                <c:pt idx="1185">
                  <c:v>7.6899999999999996E-2</c:v>
                </c:pt>
                <c:pt idx="1186">
                  <c:v>7.7899999999999997E-2</c:v>
                </c:pt>
                <c:pt idx="1187">
                  <c:v>7.7600000000000002E-2</c:v>
                </c:pt>
                <c:pt idx="1188">
                  <c:v>7.6999999999999999E-2</c:v>
                </c:pt>
                <c:pt idx="1189">
                  <c:v>7.6799999999999993E-2</c:v>
                </c:pt>
                <c:pt idx="1190">
                  <c:v>7.7499999999999999E-2</c:v>
                </c:pt>
                <c:pt idx="1191">
                  <c:v>7.5999999999999998E-2</c:v>
                </c:pt>
                <c:pt idx="1192">
                  <c:v>7.5800000000000006E-2</c:v>
                </c:pt>
                <c:pt idx="1193">
                  <c:v>7.4300000000000005E-2</c:v>
                </c:pt>
                <c:pt idx="1194">
                  <c:v>7.3899999999999993E-2</c:v>
                </c:pt>
                <c:pt idx="1195">
                  <c:v>7.4399999999999994E-2</c:v>
                </c:pt>
                <c:pt idx="1196">
                  <c:v>7.4099999999999999E-2</c:v>
                </c:pt>
                <c:pt idx="1197">
                  <c:v>7.4399999999999994E-2</c:v>
                </c:pt>
                <c:pt idx="1198">
                  <c:v>7.4399999999999994E-2</c:v>
                </c:pt>
                <c:pt idx="1199">
                  <c:v>7.4499999999999997E-2</c:v>
                </c:pt>
                <c:pt idx="1200">
                  <c:v>7.4300000000000005E-2</c:v>
                </c:pt>
                <c:pt idx="1201">
                  <c:v>7.46E-2</c:v>
                </c:pt>
                <c:pt idx="1202">
                  <c:v>7.5300000000000006E-2</c:v>
                </c:pt>
                <c:pt idx="1203">
                  <c:v>7.4800000000000005E-2</c:v>
                </c:pt>
                <c:pt idx="1204">
                  <c:v>7.5200000000000003E-2</c:v>
                </c:pt>
                <c:pt idx="1205">
                  <c:v>7.2800000000000004E-2</c:v>
                </c:pt>
                <c:pt idx="1206">
                  <c:v>7.2300000000000003E-2</c:v>
                </c:pt>
                <c:pt idx="1207">
                  <c:v>7.1400000000000005E-2</c:v>
                </c:pt>
                <c:pt idx="1208">
                  <c:v>7.0800000000000002E-2</c:v>
                </c:pt>
                <c:pt idx="1209">
                  <c:v>7.0999999999999994E-2</c:v>
                </c:pt>
                <c:pt idx="1210">
                  <c:v>7.0900000000000005E-2</c:v>
                </c:pt>
                <c:pt idx="1211">
                  <c:v>6.9599999999999995E-2</c:v>
                </c:pt>
                <c:pt idx="1212">
                  <c:v>6.9099999999999995E-2</c:v>
                </c:pt>
                <c:pt idx="1213">
                  <c:v>6.9800000000000001E-2</c:v>
                </c:pt>
                <c:pt idx="1214">
                  <c:v>6.9599999999999995E-2</c:v>
                </c:pt>
                <c:pt idx="1215">
                  <c:v>7.0199999999999999E-2</c:v>
                </c:pt>
                <c:pt idx="1216">
                  <c:v>6.8099999999999994E-2</c:v>
                </c:pt>
                <c:pt idx="1217">
                  <c:v>6.6600000000000006E-2</c:v>
                </c:pt>
                <c:pt idx="1218">
                  <c:v>6.5500000000000003E-2</c:v>
                </c:pt>
                <c:pt idx="1219">
                  <c:v>6.59E-2</c:v>
                </c:pt>
                <c:pt idx="1220">
                  <c:v>6.5000000000000002E-2</c:v>
                </c:pt>
                <c:pt idx="1221">
                  <c:v>6.4100000000000004E-2</c:v>
                </c:pt>
                <c:pt idx="1222">
                  <c:v>6.3899999999999998E-2</c:v>
                </c:pt>
                <c:pt idx="1223">
                  <c:v>6.4199999999999993E-2</c:v>
                </c:pt>
                <c:pt idx="1224">
                  <c:v>6.3500000000000001E-2</c:v>
                </c:pt>
                <c:pt idx="1225">
                  <c:v>6.3399999999999998E-2</c:v>
                </c:pt>
                <c:pt idx="1226">
                  <c:v>6.3600000000000004E-2</c:v>
                </c:pt>
                <c:pt idx="1227">
                  <c:v>6.4100000000000004E-2</c:v>
                </c:pt>
                <c:pt idx="1228">
                  <c:v>6.4899999999999999E-2</c:v>
                </c:pt>
                <c:pt idx="1229">
                  <c:v>6.4500000000000002E-2</c:v>
                </c:pt>
                <c:pt idx="1230">
                  <c:v>6.5500000000000003E-2</c:v>
                </c:pt>
                <c:pt idx="1231">
                  <c:v>6.6600000000000006E-2</c:v>
                </c:pt>
                <c:pt idx="1232">
                  <c:v>6.6900000000000001E-2</c:v>
                </c:pt>
                <c:pt idx="1233">
                  <c:v>6.7699999999999996E-2</c:v>
                </c:pt>
                <c:pt idx="1234">
                  <c:v>6.7799999999999999E-2</c:v>
                </c:pt>
                <c:pt idx="1235">
                  <c:v>6.7400000000000002E-2</c:v>
                </c:pt>
                <c:pt idx="1236">
                  <c:v>6.6799999999999998E-2</c:v>
                </c:pt>
                <c:pt idx="1237">
                  <c:v>7.0300000000000001E-2</c:v>
                </c:pt>
                <c:pt idx="1238">
                  <c:v>6.93E-2</c:v>
                </c:pt>
                <c:pt idx="1239">
                  <c:v>6.8599999999999994E-2</c:v>
                </c:pt>
                <c:pt idx="1240">
                  <c:v>6.7699999999999996E-2</c:v>
                </c:pt>
                <c:pt idx="1241">
                  <c:v>6.6799999999999998E-2</c:v>
                </c:pt>
                <c:pt idx="1242">
                  <c:v>6.5100000000000005E-2</c:v>
                </c:pt>
                <c:pt idx="1243">
                  <c:v>6.5600000000000006E-2</c:v>
                </c:pt>
                <c:pt idx="1244">
                  <c:v>6.5199999999999994E-2</c:v>
                </c:pt>
                <c:pt idx="1245">
                  <c:v>6.6799999999999998E-2</c:v>
                </c:pt>
                <c:pt idx="1246">
                  <c:v>6.8500000000000005E-2</c:v>
                </c:pt>
                <c:pt idx="1247">
                  <c:v>6.83E-2</c:v>
                </c:pt>
                <c:pt idx="1248">
                  <c:v>6.8699999999999997E-2</c:v>
                </c:pt>
                <c:pt idx="1249">
                  <c:v>6.7799999999999999E-2</c:v>
                </c:pt>
                <c:pt idx="1250">
                  <c:v>6.6699999999999995E-2</c:v>
                </c:pt>
                <c:pt idx="1251">
                  <c:v>6.5600000000000006E-2</c:v>
                </c:pt>
                <c:pt idx="1252">
                  <c:v>6.6199999999999995E-2</c:v>
                </c:pt>
                <c:pt idx="1253">
                  <c:v>6.7100000000000007E-2</c:v>
                </c:pt>
                <c:pt idx="1254">
                  <c:v>6.7400000000000002E-2</c:v>
                </c:pt>
                <c:pt idx="1255">
                  <c:v>6.7400000000000002E-2</c:v>
                </c:pt>
                <c:pt idx="1256">
                  <c:v>6.7799999999999999E-2</c:v>
                </c:pt>
                <c:pt idx="1257">
                  <c:v>6.7299999999999999E-2</c:v>
                </c:pt>
                <c:pt idx="1258">
                  <c:v>6.7199999999999996E-2</c:v>
                </c:pt>
                <c:pt idx="1259">
                  <c:v>6.5500000000000003E-2</c:v>
                </c:pt>
                <c:pt idx="1260">
                  <c:v>6.5100000000000005E-2</c:v>
                </c:pt>
                <c:pt idx="1261">
                  <c:v>6.4199999999999993E-2</c:v>
                </c:pt>
                <c:pt idx="1262">
                  <c:v>6.3200000000000006E-2</c:v>
                </c:pt>
                <c:pt idx="1263">
                  <c:v>6.1400000000000003E-2</c:v>
                </c:pt>
                <c:pt idx="1264">
                  <c:v>6.1800000000000001E-2</c:v>
                </c:pt>
                <c:pt idx="1265">
                  <c:v>6.2E-2</c:v>
                </c:pt>
                <c:pt idx="1266">
                  <c:v>6.3600000000000004E-2</c:v>
                </c:pt>
                <c:pt idx="1267">
                  <c:v>6.3500000000000001E-2</c:v>
                </c:pt>
                <c:pt idx="1268">
                  <c:v>6.3500000000000001E-2</c:v>
                </c:pt>
                <c:pt idx="1269">
                  <c:v>6.3899999999999998E-2</c:v>
                </c:pt>
                <c:pt idx="1270">
                  <c:v>6.4600000000000005E-2</c:v>
                </c:pt>
                <c:pt idx="1271">
                  <c:v>6.4199999999999993E-2</c:v>
                </c:pt>
                <c:pt idx="1272">
                  <c:v>6.4299999999999996E-2</c:v>
                </c:pt>
                <c:pt idx="1273">
                  <c:v>6.5000000000000002E-2</c:v>
                </c:pt>
                <c:pt idx="1274">
                  <c:v>6.5500000000000003E-2</c:v>
                </c:pt>
                <c:pt idx="1275">
                  <c:v>6.6000000000000003E-2</c:v>
                </c:pt>
                <c:pt idx="1276">
                  <c:v>6.5199999999999994E-2</c:v>
                </c:pt>
                <c:pt idx="1277">
                  <c:v>6.3600000000000004E-2</c:v>
                </c:pt>
                <c:pt idx="1278">
                  <c:v>6.3500000000000001E-2</c:v>
                </c:pt>
                <c:pt idx="1279">
                  <c:v>6.25E-2</c:v>
                </c:pt>
                <c:pt idx="1280">
                  <c:v>6.1800000000000001E-2</c:v>
                </c:pt>
                <c:pt idx="1281">
                  <c:v>6.1899999999999997E-2</c:v>
                </c:pt>
                <c:pt idx="1282">
                  <c:v>6.0499999999999998E-2</c:v>
                </c:pt>
                <c:pt idx="1283">
                  <c:v>6.0900000000000003E-2</c:v>
                </c:pt>
                <c:pt idx="1284">
                  <c:v>6.08E-2</c:v>
                </c:pt>
                <c:pt idx="1285">
                  <c:v>5.96E-2</c:v>
                </c:pt>
                <c:pt idx="1286">
                  <c:v>5.96E-2</c:v>
                </c:pt>
                <c:pt idx="1287">
                  <c:v>6.08E-2</c:v>
                </c:pt>
                <c:pt idx="1288">
                  <c:v>6.0900000000000003E-2</c:v>
                </c:pt>
                <c:pt idx="1289">
                  <c:v>6.0199999999999997E-2</c:v>
                </c:pt>
                <c:pt idx="1290">
                  <c:v>6.1199999999999997E-2</c:v>
                </c:pt>
                <c:pt idx="1291">
                  <c:v>6.08E-2</c:v>
                </c:pt>
                <c:pt idx="1292">
                  <c:v>6.13E-2</c:v>
                </c:pt>
                <c:pt idx="1293">
                  <c:v>6.0499999999999998E-2</c:v>
                </c:pt>
                <c:pt idx="1294">
                  <c:v>6.0699999999999997E-2</c:v>
                </c:pt>
                <c:pt idx="1295">
                  <c:v>6.1199999999999997E-2</c:v>
                </c:pt>
                <c:pt idx="1296">
                  <c:v>6.1100000000000002E-2</c:v>
                </c:pt>
                <c:pt idx="1297">
                  <c:v>6.08E-2</c:v>
                </c:pt>
                <c:pt idx="1298">
                  <c:v>6.08E-2</c:v>
                </c:pt>
                <c:pt idx="1299">
                  <c:v>6.1100000000000002E-2</c:v>
                </c:pt>
                <c:pt idx="1300">
                  <c:v>6.0900000000000003E-2</c:v>
                </c:pt>
                <c:pt idx="1301">
                  <c:v>6.1100000000000002E-2</c:v>
                </c:pt>
                <c:pt idx="1302">
                  <c:v>6.1600000000000002E-2</c:v>
                </c:pt>
                <c:pt idx="1303">
                  <c:v>6.1800000000000001E-2</c:v>
                </c:pt>
                <c:pt idx="1304">
                  <c:v>6.1499999999999999E-2</c:v>
                </c:pt>
                <c:pt idx="1305">
                  <c:v>6.0999999999999999E-2</c:v>
                </c:pt>
                <c:pt idx="1306">
                  <c:v>6.2E-2</c:v>
                </c:pt>
                <c:pt idx="1307">
                  <c:v>6.1899999999999997E-2</c:v>
                </c:pt>
                <c:pt idx="1308">
                  <c:v>6.3E-2</c:v>
                </c:pt>
                <c:pt idx="1309">
                  <c:v>6.3E-2</c:v>
                </c:pt>
                <c:pt idx="1310">
                  <c:v>6.2700000000000006E-2</c:v>
                </c:pt>
                <c:pt idx="1311">
                  <c:v>6.3299999999999995E-2</c:v>
                </c:pt>
                <c:pt idx="1312">
                  <c:v>6.1600000000000002E-2</c:v>
                </c:pt>
                <c:pt idx="1313">
                  <c:v>6.0999999999999999E-2</c:v>
                </c:pt>
                <c:pt idx="1314">
                  <c:v>5.8500000000000003E-2</c:v>
                </c:pt>
                <c:pt idx="1315">
                  <c:v>5.8099999999999999E-2</c:v>
                </c:pt>
                <c:pt idx="1316">
                  <c:v>5.8400000000000001E-2</c:v>
                </c:pt>
                <c:pt idx="1317">
                  <c:v>5.9499999999999997E-2</c:v>
                </c:pt>
                <c:pt idx="1318">
                  <c:v>6.0299999999999999E-2</c:v>
                </c:pt>
                <c:pt idx="1319">
                  <c:v>6.0199999999999997E-2</c:v>
                </c:pt>
                <c:pt idx="1320">
                  <c:v>6.0499999999999998E-2</c:v>
                </c:pt>
                <c:pt idx="1321">
                  <c:v>6.0400000000000002E-2</c:v>
                </c:pt>
                <c:pt idx="1322">
                  <c:v>5.96E-2</c:v>
                </c:pt>
                <c:pt idx="1323">
                  <c:v>5.8000000000000003E-2</c:v>
                </c:pt>
                <c:pt idx="1324">
                  <c:v>5.9400000000000001E-2</c:v>
                </c:pt>
                <c:pt idx="1325">
                  <c:v>5.9200000000000003E-2</c:v>
                </c:pt>
                <c:pt idx="1326">
                  <c:v>6.0499999999999998E-2</c:v>
                </c:pt>
                <c:pt idx="1327">
                  <c:v>6.0600000000000001E-2</c:v>
                </c:pt>
                <c:pt idx="1328">
                  <c:v>5.96E-2</c:v>
                </c:pt>
                <c:pt idx="1329">
                  <c:v>6.0699999999999997E-2</c:v>
                </c:pt>
                <c:pt idx="1330">
                  <c:v>6.1100000000000002E-2</c:v>
                </c:pt>
                <c:pt idx="1331">
                  <c:v>6.0499999999999998E-2</c:v>
                </c:pt>
                <c:pt idx="1332">
                  <c:v>6.1499999999999999E-2</c:v>
                </c:pt>
                <c:pt idx="1333">
                  <c:v>6.08E-2</c:v>
                </c:pt>
                <c:pt idx="1334">
                  <c:v>6.1199999999999997E-2</c:v>
                </c:pt>
                <c:pt idx="1335">
                  <c:v>6.0900000000000003E-2</c:v>
                </c:pt>
                <c:pt idx="1336">
                  <c:v>6.1800000000000001E-2</c:v>
                </c:pt>
                <c:pt idx="1337">
                  <c:v>6.1899999999999997E-2</c:v>
                </c:pt>
                <c:pt idx="1338">
                  <c:v>6.2700000000000006E-2</c:v>
                </c:pt>
                <c:pt idx="1339">
                  <c:v>6.2100000000000002E-2</c:v>
                </c:pt>
                <c:pt idx="1340">
                  <c:v>6.2100000000000002E-2</c:v>
                </c:pt>
                <c:pt idx="1341">
                  <c:v>6.13E-2</c:v>
                </c:pt>
                <c:pt idx="1342">
                  <c:v>6.1199999999999997E-2</c:v>
                </c:pt>
                <c:pt idx="1343">
                  <c:v>6.0999999999999999E-2</c:v>
                </c:pt>
                <c:pt idx="1344">
                  <c:v>6.1499999999999999E-2</c:v>
                </c:pt>
                <c:pt idx="1345">
                  <c:v>6.0900000000000003E-2</c:v>
                </c:pt>
                <c:pt idx="1346">
                  <c:v>6.1699999999999998E-2</c:v>
                </c:pt>
                <c:pt idx="1347">
                  <c:v>6.13E-2</c:v>
                </c:pt>
                <c:pt idx="1348">
                  <c:v>6.0900000000000003E-2</c:v>
                </c:pt>
                <c:pt idx="1349">
                  <c:v>6.2E-2</c:v>
                </c:pt>
                <c:pt idx="1350">
                  <c:v>6.2700000000000006E-2</c:v>
                </c:pt>
                <c:pt idx="1351">
                  <c:v>6.3600000000000004E-2</c:v>
                </c:pt>
                <c:pt idx="1352">
                  <c:v>6.3700000000000007E-2</c:v>
                </c:pt>
                <c:pt idx="1353">
                  <c:v>6.3E-2</c:v>
                </c:pt>
                <c:pt idx="1354">
                  <c:v>6.2700000000000006E-2</c:v>
                </c:pt>
                <c:pt idx="1355">
                  <c:v>6.3600000000000004E-2</c:v>
                </c:pt>
                <c:pt idx="1356">
                  <c:v>6.3399999999999998E-2</c:v>
                </c:pt>
                <c:pt idx="1357">
                  <c:v>6.1800000000000001E-2</c:v>
                </c:pt>
                <c:pt idx="1358">
                  <c:v>6.0900000000000003E-2</c:v>
                </c:pt>
                <c:pt idx="1359">
                  <c:v>6.1400000000000003E-2</c:v>
                </c:pt>
                <c:pt idx="1360">
                  <c:v>6.13E-2</c:v>
                </c:pt>
                <c:pt idx="1361">
                  <c:v>6.0299999999999999E-2</c:v>
                </c:pt>
                <c:pt idx="1362">
                  <c:v>6.0199999999999997E-2</c:v>
                </c:pt>
                <c:pt idx="1363">
                  <c:v>5.8700000000000002E-2</c:v>
                </c:pt>
                <c:pt idx="1364">
                  <c:v>5.8799999999999998E-2</c:v>
                </c:pt>
                <c:pt idx="1365">
                  <c:v>5.8700000000000002E-2</c:v>
                </c:pt>
                <c:pt idx="1366">
                  <c:v>5.8099999999999999E-2</c:v>
                </c:pt>
                <c:pt idx="1367">
                  <c:v>5.6599999999999998E-2</c:v>
                </c:pt>
                <c:pt idx="1368">
                  <c:v>5.7200000000000001E-2</c:v>
                </c:pt>
                <c:pt idx="1369">
                  <c:v>5.7700000000000001E-2</c:v>
                </c:pt>
                <c:pt idx="1370">
                  <c:v>5.8599999999999999E-2</c:v>
                </c:pt>
                <c:pt idx="1371">
                  <c:v>5.6899999999999999E-2</c:v>
                </c:pt>
                <c:pt idx="1372">
                  <c:v>5.7000000000000002E-2</c:v>
                </c:pt>
                <c:pt idx="1373">
                  <c:v>6.0199999999999997E-2</c:v>
                </c:pt>
                <c:pt idx="1374">
                  <c:v>5.9799999999999999E-2</c:v>
                </c:pt>
                <c:pt idx="1375">
                  <c:v>5.8599999999999999E-2</c:v>
                </c:pt>
                <c:pt idx="1376">
                  <c:v>5.91E-2</c:v>
                </c:pt>
                <c:pt idx="1377">
                  <c:v>5.8099999999999999E-2</c:v>
                </c:pt>
                <c:pt idx="1378">
                  <c:v>5.9299999999999999E-2</c:v>
                </c:pt>
                <c:pt idx="1379">
                  <c:v>5.8900000000000001E-2</c:v>
                </c:pt>
                <c:pt idx="1380">
                  <c:v>5.8799999999999998E-2</c:v>
                </c:pt>
                <c:pt idx="1381">
                  <c:v>5.7799999999999997E-2</c:v>
                </c:pt>
                <c:pt idx="1382">
                  <c:v>5.7599999999999998E-2</c:v>
                </c:pt>
                <c:pt idx="1383">
                  <c:v>5.7599999999999998E-2</c:v>
                </c:pt>
                <c:pt idx="1384">
                  <c:v>5.7799999999999997E-2</c:v>
                </c:pt>
                <c:pt idx="1385">
                  <c:v>5.91E-2</c:v>
                </c:pt>
                <c:pt idx="1386">
                  <c:v>6.0100000000000001E-2</c:v>
                </c:pt>
                <c:pt idx="1387">
                  <c:v>6.1400000000000003E-2</c:v>
                </c:pt>
                <c:pt idx="1388">
                  <c:v>6.1899999999999997E-2</c:v>
                </c:pt>
                <c:pt idx="1389">
                  <c:v>6.1499999999999999E-2</c:v>
                </c:pt>
                <c:pt idx="1390">
                  <c:v>6.1600000000000002E-2</c:v>
                </c:pt>
                <c:pt idx="1391">
                  <c:v>6.13E-2</c:v>
                </c:pt>
                <c:pt idx="1392">
                  <c:v>6.0600000000000001E-2</c:v>
                </c:pt>
                <c:pt idx="1393">
                  <c:v>6.0999999999999999E-2</c:v>
                </c:pt>
                <c:pt idx="1394">
                  <c:v>6.0100000000000001E-2</c:v>
                </c:pt>
                <c:pt idx="1395">
                  <c:v>5.8099999999999999E-2</c:v>
                </c:pt>
                <c:pt idx="1396">
                  <c:v>5.74E-2</c:v>
                </c:pt>
                <c:pt idx="1397">
                  <c:v>5.6899999999999999E-2</c:v>
                </c:pt>
                <c:pt idx="1398">
                  <c:v>5.5800000000000002E-2</c:v>
                </c:pt>
                <c:pt idx="1399">
                  <c:v>5.3999999999999999E-2</c:v>
                </c:pt>
                <c:pt idx="1400">
                  <c:v>5.5800000000000002E-2</c:v>
                </c:pt>
                <c:pt idx="1401">
                  <c:v>5.6899999999999999E-2</c:v>
                </c:pt>
                <c:pt idx="1402">
                  <c:v>5.6599999999999998E-2</c:v>
                </c:pt>
                <c:pt idx="1403">
                  <c:v>5.79E-2</c:v>
                </c:pt>
                <c:pt idx="1404">
                  <c:v>5.6899999999999999E-2</c:v>
                </c:pt>
                <c:pt idx="1405">
                  <c:v>5.6899999999999999E-2</c:v>
                </c:pt>
                <c:pt idx="1406">
                  <c:v>5.6599999999999998E-2</c:v>
                </c:pt>
                <c:pt idx="1407">
                  <c:v>5.6899999999999999E-2</c:v>
                </c:pt>
                <c:pt idx="1408">
                  <c:v>5.6500000000000002E-2</c:v>
                </c:pt>
                <c:pt idx="1409">
                  <c:v>5.57E-2</c:v>
                </c:pt>
                <c:pt idx="1410">
                  <c:v>5.5599999999999997E-2</c:v>
                </c:pt>
                <c:pt idx="1411">
                  <c:v>5.57E-2</c:v>
                </c:pt>
                <c:pt idx="1412">
                  <c:v>5.62E-2</c:v>
                </c:pt>
                <c:pt idx="1413">
                  <c:v>5.5800000000000002E-2</c:v>
                </c:pt>
                <c:pt idx="1414">
                  <c:v>5.4100000000000002E-2</c:v>
                </c:pt>
                <c:pt idx="1415">
                  <c:v>5.28E-2</c:v>
                </c:pt>
                <c:pt idx="1416">
                  <c:v>5.0700000000000002E-2</c:v>
                </c:pt>
                <c:pt idx="1417">
                  <c:v>5.0099999999999999E-2</c:v>
                </c:pt>
                <c:pt idx="1418">
                  <c:v>0.05</c:v>
                </c:pt>
                <c:pt idx="1419">
                  <c:v>5.0900000000000001E-2</c:v>
                </c:pt>
                <c:pt idx="1420">
                  <c:v>5.1400000000000001E-2</c:v>
                </c:pt>
                <c:pt idx="1421">
                  <c:v>5.1400000000000001E-2</c:v>
                </c:pt>
                <c:pt idx="1422">
                  <c:v>5.0700000000000002E-2</c:v>
                </c:pt>
                <c:pt idx="1423">
                  <c:v>5.1299999999999998E-2</c:v>
                </c:pt>
                <c:pt idx="1424">
                  <c:v>5.0999999999999997E-2</c:v>
                </c:pt>
                <c:pt idx="1425">
                  <c:v>5.1299999999999998E-2</c:v>
                </c:pt>
                <c:pt idx="1426">
                  <c:v>5.1900000000000002E-2</c:v>
                </c:pt>
                <c:pt idx="1427">
                  <c:v>5.2699999999999997E-2</c:v>
                </c:pt>
                <c:pt idx="1428">
                  <c:v>5.2200000000000003E-2</c:v>
                </c:pt>
                <c:pt idx="1429">
                  <c:v>5.2900000000000003E-2</c:v>
                </c:pt>
                <c:pt idx="1430">
                  <c:v>5.28E-2</c:v>
                </c:pt>
                <c:pt idx="1431">
                  <c:v>5.33E-2</c:v>
                </c:pt>
                <c:pt idx="1432">
                  <c:v>5.3400000000000003E-2</c:v>
                </c:pt>
                <c:pt idx="1433">
                  <c:v>5.5100000000000003E-2</c:v>
                </c:pt>
                <c:pt idx="1434">
                  <c:v>5.4800000000000001E-2</c:v>
                </c:pt>
                <c:pt idx="1435">
                  <c:v>5.5599999999999997E-2</c:v>
                </c:pt>
                <c:pt idx="1436">
                  <c:v>5.5199999999999999E-2</c:v>
                </c:pt>
                <c:pt idx="1437">
                  <c:v>5.5199999999999999E-2</c:v>
                </c:pt>
                <c:pt idx="1438">
                  <c:v>5.4800000000000001E-2</c:v>
                </c:pt>
                <c:pt idx="1439">
                  <c:v>5.4699999999999999E-2</c:v>
                </c:pt>
                <c:pt idx="1440">
                  <c:v>5.4399999999999997E-2</c:v>
                </c:pt>
                <c:pt idx="1441">
                  <c:v>5.4399999999999997E-2</c:v>
                </c:pt>
                <c:pt idx="1442">
                  <c:v>5.5199999999999999E-2</c:v>
                </c:pt>
                <c:pt idx="1443">
                  <c:v>5.7099999999999998E-2</c:v>
                </c:pt>
                <c:pt idx="1444">
                  <c:v>5.6399999999999999E-2</c:v>
                </c:pt>
                <c:pt idx="1445">
                  <c:v>5.7099999999999998E-2</c:v>
                </c:pt>
                <c:pt idx="1446">
                  <c:v>5.67E-2</c:v>
                </c:pt>
                <c:pt idx="1447">
                  <c:v>5.6500000000000002E-2</c:v>
                </c:pt>
                <c:pt idx="1448">
                  <c:v>5.5599999999999997E-2</c:v>
                </c:pt>
                <c:pt idx="1449">
                  <c:v>5.5399999999999998E-2</c:v>
                </c:pt>
                <c:pt idx="1450">
                  <c:v>5.5599999999999997E-2</c:v>
                </c:pt>
                <c:pt idx="1451">
                  <c:v>5.7000000000000002E-2</c:v>
                </c:pt>
                <c:pt idx="1452">
                  <c:v>5.67E-2</c:v>
                </c:pt>
                <c:pt idx="1453">
                  <c:v>5.6500000000000002E-2</c:v>
                </c:pt>
                <c:pt idx="1454">
                  <c:v>5.6099999999999997E-2</c:v>
                </c:pt>
                <c:pt idx="1455">
                  <c:v>5.5800000000000002E-2</c:v>
                </c:pt>
                <c:pt idx="1456">
                  <c:v>5.5800000000000002E-2</c:v>
                </c:pt>
                <c:pt idx="1457">
                  <c:v>5.5199999999999999E-2</c:v>
                </c:pt>
                <c:pt idx="1458">
                  <c:v>5.4800000000000001E-2</c:v>
                </c:pt>
                <c:pt idx="1459">
                  <c:v>5.4800000000000001E-2</c:v>
                </c:pt>
                <c:pt idx="1460">
                  <c:v>5.5E-2</c:v>
                </c:pt>
                <c:pt idx="1461">
                  <c:v>5.4399999999999997E-2</c:v>
                </c:pt>
                <c:pt idx="1462">
                  <c:v>5.3900000000000003E-2</c:v>
                </c:pt>
                <c:pt idx="1463">
                  <c:v>5.2900000000000003E-2</c:v>
                </c:pt>
                <c:pt idx="1464">
                  <c:v>5.2999999999999999E-2</c:v>
                </c:pt>
                <c:pt idx="1465">
                  <c:v>5.2499999999999998E-2</c:v>
                </c:pt>
                <c:pt idx="1466">
                  <c:v>5.1999999999999998E-2</c:v>
                </c:pt>
                <c:pt idx="1467">
                  <c:v>5.1299999999999998E-2</c:v>
                </c:pt>
                <c:pt idx="1468">
                  <c:v>5.2499999999999998E-2</c:v>
                </c:pt>
                <c:pt idx="1469">
                  <c:v>5.1200000000000002E-2</c:v>
                </c:pt>
                <c:pt idx="1470">
                  <c:v>5.2400000000000002E-2</c:v>
                </c:pt>
                <c:pt idx="1471">
                  <c:v>5.0599999999999999E-2</c:v>
                </c:pt>
                <c:pt idx="1472">
                  <c:v>4.9299999999999997E-2</c:v>
                </c:pt>
                <c:pt idx="1473">
                  <c:v>5.0500000000000003E-2</c:v>
                </c:pt>
                <c:pt idx="1474">
                  <c:v>4.9399999999999999E-2</c:v>
                </c:pt>
                <c:pt idx="1475">
                  <c:v>4.9500000000000002E-2</c:v>
                </c:pt>
                <c:pt idx="1476">
                  <c:v>5.0200000000000002E-2</c:v>
                </c:pt>
                <c:pt idx="1477">
                  <c:v>5.2600000000000001E-2</c:v>
                </c:pt>
                <c:pt idx="1478">
                  <c:v>5.3699999999999998E-2</c:v>
                </c:pt>
                <c:pt idx="1479">
                  <c:v>5.6099999999999997E-2</c:v>
                </c:pt>
                <c:pt idx="1480">
                  <c:v>5.7599999999999998E-2</c:v>
                </c:pt>
                <c:pt idx="1481">
                  <c:v>5.7299999999999997E-2</c:v>
                </c:pt>
                <c:pt idx="1482">
                  <c:v>5.7000000000000002E-2</c:v>
                </c:pt>
                <c:pt idx="1483">
                  <c:v>5.6899999999999999E-2</c:v>
                </c:pt>
                <c:pt idx="1484">
                  <c:v>5.62E-2</c:v>
                </c:pt>
                <c:pt idx="1485">
                  <c:v>5.5300000000000002E-2</c:v>
                </c:pt>
                <c:pt idx="1486">
                  <c:v>5.3999999999999999E-2</c:v>
                </c:pt>
                <c:pt idx="1487">
                  <c:v>5.6000000000000001E-2</c:v>
                </c:pt>
                <c:pt idx="1488">
                  <c:v>5.6800000000000003E-2</c:v>
                </c:pt>
                <c:pt idx="1489">
                  <c:v>5.6099999999999997E-2</c:v>
                </c:pt>
                <c:pt idx="1490">
                  <c:v>5.7500000000000002E-2</c:v>
                </c:pt>
                <c:pt idx="1491">
                  <c:v>5.8900000000000001E-2</c:v>
                </c:pt>
                <c:pt idx="1492">
                  <c:v>5.8099999999999999E-2</c:v>
                </c:pt>
                <c:pt idx="1493">
                  <c:v>5.8099999999999999E-2</c:v>
                </c:pt>
                <c:pt idx="1494">
                  <c:v>5.67E-2</c:v>
                </c:pt>
                <c:pt idx="1495">
                  <c:v>5.6500000000000002E-2</c:v>
                </c:pt>
                <c:pt idx="1496">
                  <c:v>5.6300000000000003E-2</c:v>
                </c:pt>
                <c:pt idx="1497">
                  <c:v>5.62E-2</c:v>
                </c:pt>
                <c:pt idx="1498">
                  <c:v>5.7500000000000002E-2</c:v>
                </c:pt>
                <c:pt idx="1499">
                  <c:v>5.8500000000000003E-2</c:v>
                </c:pt>
                <c:pt idx="1500">
                  <c:v>5.9499999999999997E-2</c:v>
                </c:pt>
                <c:pt idx="1501">
                  <c:v>6.0499999999999998E-2</c:v>
                </c:pt>
                <c:pt idx="1502">
                  <c:v>6.2799999999999995E-2</c:v>
                </c:pt>
                <c:pt idx="1503">
                  <c:v>6.2199999999999998E-2</c:v>
                </c:pt>
                <c:pt idx="1504">
                  <c:v>6.1899999999999997E-2</c:v>
                </c:pt>
                <c:pt idx="1505">
                  <c:v>6.0900000000000003E-2</c:v>
                </c:pt>
                <c:pt idx="1506">
                  <c:v>6.0600000000000001E-2</c:v>
                </c:pt>
                <c:pt idx="1507">
                  <c:v>5.8999999999999997E-2</c:v>
                </c:pt>
                <c:pt idx="1508">
                  <c:v>5.8000000000000003E-2</c:v>
                </c:pt>
                <c:pt idx="1509">
                  <c:v>5.7200000000000001E-2</c:v>
                </c:pt>
                <c:pt idx="1510">
                  <c:v>5.7799999999999997E-2</c:v>
                </c:pt>
                <c:pt idx="1511">
                  <c:v>5.8299999999999998E-2</c:v>
                </c:pt>
                <c:pt idx="1512">
                  <c:v>5.8099999999999999E-2</c:v>
                </c:pt>
                <c:pt idx="1513">
                  <c:v>5.8400000000000001E-2</c:v>
                </c:pt>
                <c:pt idx="1514">
                  <c:v>5.8900000000000001E-2</c:v>
                </c:pt>
                <c:pt idx="1515">
                  <c:v>5.8299999999999998E-2</c:v>
                </c:pt>
                <c:pt idx="1516">
                  <c:v>5.7299999999999997E-2</c:v>
                </c:pt>
                <c:pt idx="1517">
                  <c:v>5.6399999999999999E-2</c:v>
                </c:pt>
                <c:pt idx="1518">
                  <c:v>5.4399999999999997E-2</c:v>
                </c:pt>
                <c:pt idx="1519">
                  <c:v>5.33E-2</c:v>
                </c:pt>
                <c:pt idx="1520">
                  <c:v>5.5E-2</c:v>
                </c:pt>
                <c:pt idx="1521">
                  <c:v>5.6000000000000001E-2</c:v>
                </c:pt>
                <c:pt idx="1522">
                  <c:v>5.6000000000000001E-2</c:v>
                </c:pt>
                <c:pt idx="1523">
                  <c:v>5.6399999999999999E-2</c:v>
                </c:pt>
                <c:pt idx="1524">
                  <c:v>5.6599999999999998E-2</c:v>
                </c:pt>
                <c:pt idx="1525">
                  <c:v>5.7099999999999998E-2</c:v>
                </c:pt>
                <c:pt idx="1526">
                  <c:v>5.6300000000000003E-2</c:v>
                </c:pt>
                <c:pt idx="1527">
                  <c:v>5.57E-2</c:v>
                </c:pt>
                <c:pt idx="1528">
                  <c:v>5.5500000000000001E-2</c:v>
                </c:pt>
                <c:pt idx="1529">
                  <c:v>5.45E-2</c:v>
                </c:pt>
                <c:pt idx="1530">
                  <c:v>5.3100000000000001E-2</c:v>
                </c:pt>
                <c:pt idx="1531">
                  <c:v>5.1999999999999998E-2</c:v>
                </c:pt>
                <c:pt idx="1532">
                  <c:v>5.2999999999999999E-2</c:v>
                </c:pt>
                <c:pt idx="1533">
                  <c:v>5.57E-2</c:v>
                </c:pt>
                <c:pt idx="1534">
                  <c:v>5.6500000000000002E-2</c:v>
                </c:pt>
                <c:pt idx="1535">
                  <c:v>5.62E-2</c:v>
                </c:pt>
                <c:pt idx="1536">
                  <c:v>5.4600000000000003E-2</c:v>
                </c:pt>
                <c:pt idx="1537">
                  <c:v>5.4399999999999997E-2</c:v>
                </c:pt>
                <c:pt idx="1538">
                  <c:v>5.4399999999999997E-2</c:v>
                </c:pt>
                <c:pt idx="1539">
                  <c:v>5.5100000000000003E-2</c:v>
                </c:pt>
                <c:pt idx="1540">
                  <c:v>5.57E-2</c:v>
                </c:pt>
                <c:pt idx="1541">
                  <c:v>5.4899999999999997E-2</c:v>
                </c:pt>
                <c:pt idx="1542">
                  <c:v>5.57E-2</c:v>
                </c:pt>
                <c:pt idx="1543">
                  <c:v>5.4399999999999997E-2</c:v>
                </c:pt>
                <c:pt idx="1544">
                  <c:v>5.2299999999999999E-2</c:v>
                </c:pt>
                <c:pt idx="1545">
                  <c:v>5.04E-2</c:v>
                </c:pt>
                <c:pt idx="1546">
                  <c:v>5.11E-2</c:v>
                </c:pt>
                <c:pt idx="1547">
                  <c:v>5.2400000000000002E-2</c:v>
                </c:pt>
                <c:pt idx="1548">
                  <c:v>5.11E-2</c:v>
                </c:pt>
                <c:pt idx="1549">
                  <c:v>0.05</c:v>
                </c:pt>
                <c:pt idx="1550">
                  <c:v>4.9000000000000002E-2</c:v>
                </c:pt>
                <c:pt idx="1551">
                  <c:v>4.9299999999999997E-2</c:v>
                </c:pt>
                <c:pt idx="1552">
                  <c:v>4.9399999999999999E-2</c:v>
                </c:pt>
                <c:pt idx="1553">
                  <c:v>4.99E-2</c:v>
                </c:pt>
                <c:pt idx="1554">
                  <c:v>5.0500000000000003E-2</c:v>
                </c:pt>
                <c:pt idx="1555">
                  <c:v>5.1999999999999998E-2</c:v>
                </c:pt>
                <c:pt idx="1556">
                  <c:v>5.2699999999999997E-2</c:v>
                </c:pt>
                <c:pt idx="1557">
                  <c:v>5.2600000000000001E-2</c:v>
                </c:pt>
                <c:pt idx="1558">
                  <c:v>5.5500000000000001E-2</c:v>
                </c:pt>
                <c:pt idx="1559">
                  <c:v>5.4899999999999997E-2</c:v>
                </c:pt>
                <c:pt idx="1560">
                  <c:v>5.4399999999999997E-2</c:v>
                </c:pt>
                <c:pt idx="1561">
                  <c:v>5.3699999999999998E-2</c:v>
                </c:pt>
                <c:pt idx="1562">
                  <c:v>5.3600000000000002E-2</c:v>
                </c:pt>
                <c:pt idx="1563">
                  <c:v>5.4100000000000002E-2</c:v>
                </c:pt>
                <c:pt idx="1564">
                  <c:v>5.2499999999999998E-2</c:v>
                </c:pt>
                <c:pt idx="1565">
                  <c:v>5.4800000000000001E-2</c:v>
                </c:pt>
                <c:pt idx="1566">
                  <c:v>5.5E-2</c:v>
                </c:pt>
                <c:pt idx="1567">
                  <c:v>5.4300000000000001E-2</c:v>
                </c:pt>
                <c:pt idx="1568">
                  <c:v>5.1999999999999998E-2</c:v>
                </c:pt>
                <c:pt idx="1569">
                  <c:v>5.33E-2</c:v>
                </c:pt>
                <c:pt idx="1570">
                  <c:v>5.3400000000000003E-2</c:v>
                </c:pt>
                <c:pt idx="1571">
                  <c:v>5.3400000000000003E-2</c:v>
                </c:pt>
                <c:pt idx="1572">
                  <c:v>5.3600000000000002E-2</c:v>
                </c:pt>
                <c:pt idx="1573">
                  <c:v>5.3999999999999999E-2</c:v>
                </c:pt>
                <c:pt idx="1574">
                  <c:v>5.3199999999999997E-2</c:v>
                </c:pt>
                <c:pt idx="1575">
                  <c:v>5.2999999999999999E-2</c:v>
                </c:pt>
                <c:pt idx="1576">
                  <c:v>5.2499999999999998E-2</c:v>
                </c:pt>
                <c:pt idx="1577">
                  <c:v>5.1799999999999999E-2</c:v>
                </c:pt>
                <c:pt idx="1578">
                  <c:v>5.16E-2</c:v>
                </c:pt>
                <c:pt idx="1579">
                  <c:v>5.1400000000000001E-2</c:v>
                </c:pt>
                <c:pt idx="1580">
                  <c:v>5.1799999999999999E-2</c:v>
                </c:pt>
                <c:pt idx="1581">
                  <c:v>5.0599999999999999E-2</c:v>
                </c:pt>
                <c:pt idx="1582">
                  <c:v>5.0299999999999997E-2</c:v>
                </c:pt>
                <c:pt idx="1583">
                  <c:v>5.1299999999999998E-2</c:v>
                </c:pt>
                <c:pt idx="1584">
                  <c:v>5.0299999999999997E-2</c:v>
                </c:pt>
                <c:pt idx="1585">
                  <c:v>5.1299999999999998E-2</c:v>
                </c:pt>
                <c:pt idx="1586">
                  <c:v>5.1499999999999997E-2</c:v>
                </c:pt>
                <c:pt idx="1587">
                  <c:v>5.0799999999999998E-2</c:v>
                </c:pt>
                <c:pt idx="1588">
                  <c:v>5.2699999999999997E-2</c:v>
                </c:pt>
                <c:pt idx="1589">
                  <c:v>5.33E-2</c:v>
                </c:pt>
                <c:pt idx="1590">
                  <c:v>5.3600000000000002E-2</c:v>
                </c:pt>
                <c:pt idx="1591">
                  <c:v>5.4699999999999999E-2</c:v>
                </c:pt>
                <c:pt idx="1592">
                  <c:v>5.3999999999999999E-2</c:v>
                </c:pt>
                <c:pt idx="1593">
                  <c:v>5.4600000000000003E-2</c:v>
                </c:pt>
                <c:pt idx="1594">
                  <c:v>5.3999999999999999E-2</c:v>
                </c:pt>
                <c:pt idx="1595">
                  <c:v>5.4199999999999998E-2</c:v>
                </c:pt>
                <c:pt idx="1596">
                  <c:v>5.3900000000000003E-2</c:v>
                </c:pt>
                <c:pt idx="1597">
                  <c:v>5.5300000000000002E-2</c:v>
                </c:pt>
                <c:pt idx="1598">
                  <c:v>5.5500000000000001E-2</c:v>
                </c:pt>
                <c:pt idx="1599">
                  <c:v>5.4699999999999999E-2</c:v>
                </c:pt>
                <c:pt idx="1600">
                  <c:v>5.3600000000000002E-2</c:v>
                </c:pt>
                <c:pt idx="1601">
                  <c:v>5.3499999999999999E-2</c:v>
                </c:pt>
                <c:pt idx="1602">
                  <c:v>5.4899999999999997E-2</c:v>
                </c:pt>
                <c:pt idx="1603">
                  <c:v>5.5800000000000002E-2</c:v>
                </c:pt>
                <c:pt idx="1604">
                  <c:v>5.57E-2</c:v>
                </c:pt>
                <c:pt idx="1605">
                  <c:v>5.6000000000000001E-2</c:v>
                </c:pt>
                <c:pt idx="1606">
                  <c:v>5.5500000000000001E-2</c:v>
                </c:pt>
                <c:pt idx="1607">
                  <c:v>5.4399999999999997E-2</c:v>
                </c:pt>
                <c:pt idx="1608">
                  <c:v>5.28E-2</c:v>
                </c:pt>
                <c:pt idx="1609">
                  <c:v>5.3100000000000001E-2</c:v>
                </c:pt>
                <c:pt idx="1610">
                  <c:v>5.4199999999999998E-2</c:v>
                </c:pt>
                <c:pt idx="1611">
                  <c:v>5.3199999999999997E-2</c:v>
                </c:pt>
                <c:pt idx="1612">
                  <c:v>5.3699999999999998E-2</c:v>
                </c:pt>
                <c:pt idx="1613">
                  <c:v>5.4899999999999997E-2</c:v>
                </c:pt>
                <c:pt idx="1614">
                  <c:v>5.3800000000000001E-2</c:v>
                </c:pt>
                <c:pt idx="1615">
                  <c:v>5.3900000000000003E-2</c:v>
                </c:pt>
                <c:pt idx="1616">
                  <c:v>5.3199999999999997E-2</c:v>
                </c:pt>
                <c:pt idx="1617">
                  <c:v>5.1299999999999998E-2</c:v>
                </c:pt>
                <c:pt idx="1618">
                  <c:v>5.1700000000000003E-2</c:v>
                </c:pt>
                <c:pt idx="1619">
                  <c:v>5.2699999999999997E-2</c:v>
                </c:pt>
                <c:pt idx="1620">
                  <c:v>5.3100000000000001E-2</c:v>
                </c:pt>
                <c:pt idx="1621">
                  <c:v>5.2400000000000002E-2</c:v>
                </c:pt>
                <c:pt idx="1622">
                  <c:v>5.2400000000000002E-2</c:v>
                </c:pt>
                <c:pt idx="1623">
                  <c:v>5.1999999999999998E-2</c:v>
                </c:pt>
                <c:pt idx="1624">
                  <c:v>5.1400000000000001E-2</c:v>
                </c:pt>
                <c:pt idx="1625">
                  <c:v>5.1799999999999999E-2</c:v>
                </c:pt>
                <c:pt idx="1626">
                  <c:v>5.1900000000000002E-2</c:v>
                </c:pt>
                <c:pt idx="1627">
                  <c:v>5.2200000000000003E-2</c:v>
                </c:pt>
                <c:pt idx="1628">
                  <c:v>5.1900000000000002E-2</c:v>
                </c:pt>
                <c:pt idx="1629">
                  <c:v>5.0099999999999999E-2</c:v>
                </c:pt>
                <c:pt idx="1630">
                  <c:v>5.0299999999999997E-2</c:v>
                </c:pt>
                <c:pt idx="1631">
                  <c:v>4.9000000000000002E-2</c:v>
                </c:pt>
                <c:pt idx="1632">
                  <c:v>4.9299999999999997E-2</c:v>
                </c:pt>
                <c:pt idx="1633">
                  <c:v>5.0799999999999998E-2</c:v>
                </c:pt>
                <c:pt idx="1634">
                  <c:v>5.0700000000000002E-2</c:v>
                </c:pt>
                <c:pt idx="1635">
                  <c:v>4.99E-2</c:v>
                </c:pt>
                <c:pt idx="1636">
                  <c:v>4.9599999999999998E-2</c:v>
                </c:pt>
                <c:pt idx="1637">
                  <c:v>4.8899999999999999E-2</c:v>
                </c:pt>
                <c:pt idx="1638">
                  <c:v>4.9799999999999997E-2</c:v>
                </c:pt>
                <c:pt idx="1639">
                  <c:v>5.04E-2</c:v>
                </c:pt>
                <c:pt idx="1640">
                  <c:v>5.11E-2</c:v>
                </c:pt>
                <c:pt idx="1641">
                  <c:v>5.1299999999999998E-2</c:v>
                </c:pt>
                <c:pt idx="1642">
                  <c:v>5.1499999999999997E-2</c:v>
                </c:pt>
                <c:pt idx="1643">
                  <c:v>5.0799999999999998E-2</c:v>
                </c:pt>
                <c:pt idx="1644">
                  <c:v>5.0900000000000001E-2</c:v>
                </c:pt>
                <c:pt idx="1645">
                  <c:v>5.1400000000000001E-2</c:v>
                </c:pt>
                <c:pt idx="1646">
                  <c:v>5.2400000000000002E-2</c:v>
                </c:pt>
                <c:pt idx="1647">
                  <c:v>5.28E-2</c:v>
                </c:pt>
                <c:pt idx="1648">
                  <c:v>5.3499999999999999E-2</c:v>
                </c:pt>
                <c:pt idx="1649">
                  <c:v>5.3199999999999997E-2</c:v>
                </c:pt>
                <c:pt idx="1650">
                  <c:v>5.1499999999999997E-2</c:v>
                </c:pt>
                <c:pt idx="1651">
                  <c:v>4.99E-2</c:v>
                </c:pt>
                <c:pt idx="1652">
                  <c:v>0.05</c:v>
                </c:pt>
                <c:pt idx="1653">
                  <c:v>5.1400000000000001E-2</c:v>
                </c:pt>
                <c:pt idx="1654">
                  <c:v>5.2699999999999997E-2</c:v>
                </c:pt>
                <c:pt idx="1655">
                  <c:v>5.21E-2</c:v>
                </c:pt>
                <c:pt idx="1656">
                  <c:v>5.3199999999999997E-2</c:v>
                </c:pt>
                <c:pt idx="1657">
                  <c:v>5.3600000000000002E-2</c:v>
                </c:pt>
                <c:pt idx="1658">
                  <c:v>5.3199999999999997E-2</c:v>
                </c:pt>
                <c:pt idx="1659">
                  <c:v>5.4300000000000001E-2</c:v>
                </c:pt>
                <c:pt idx="1660">
                  <c:v>5.3999999999999999E-2</c:v>
                </c:pt>
                <c:pt idx="1661">
                  <c:v>5.3499999999999999E-2</c:v>
                </c:pt>
                <c:pt idx="1662">
                  <c:v>5.2900000000000003E-2</c:v>
                </c:pt>
                <c:pt idx="1663">
                  <c:v>5.2299999999999999E-2</c:v>
                </c:pt>
                <c:pt idx="1664">
                  <c:v>5.2900000000000003E-2</c:v>
                </c:pt>
                <c:pt idx="1665">
                  <c:v>5.2999999999999999E-2</c:v>
                </c:pt>
                <c:pt idx="1666">
                  <c:v>5.3900000000000003E-2</c:v>
                </c:pt>
                <c:pt idx="1667">
                  <c:v>5.3999999999999999E-2</c:v>
                </c:pt>
                <c:pt idx="1668">
                  <c:v>5.4300000000000001E-2</c:v>
                </c:pt>
                <c:pt idx="1669">
                  <c:v>5.4100000000000002E-2</c:v>
                </c:pt>
                <c:pt idx="1670">
                  <c:v>5.3900000000000003E-2</c:v>
                </c:pt>
                <c:pt idx="1671">
                  <c:v>5.3999999999999999E-2</c:v>
                </c:pt>
                <c:pt idx="1672">
                  <c:v>5.5100000000000003E-2</c:v>
                </c:pt>
                <c:pt idx="1673">
                  <c:v>5.5E-2</c:v>
                </c:pt>
                <c:pt idx="1674">
                  <c:v>5.4800000000000001E-2</c:v>
                </c:pt>
                <c:pt idx="1675">
                  <c:v>5.4600000000000003E-2</c:v>
                </c:pt>
                <c:pt idx="1676">
                  <c:v>5.45E-2</c:v>
                </c:pt>
                <c:pt idx="1677">
                  <c:v>5.3699999999999998E-2</c:v>
                </c:pt>
                <c:pt idx="1678">
                  <c:v>5.3999999999999999E-2</c:v>
                </c:pt>
                <c:pt idx="1679">
                  <c:v>5.4399999999999997E-2</c:v>
                </c:pt>
                <c:pt idx="1680">
                  <c:v>5.3900000000000003E-2</c:v>
                </c:pt>
                <c:pt idx="1681">
                  <c:v>5.4100000000000002E-2</c:v>
                </c:pt>
                <c:pt idx="1682">
                  <c:v>5.4399999999999997E-2</c:v>
                </c:pt>
                <c:pt idx="1683">
                  <c:v>5.3999999999999999E-2</c:v>
                </c:pt>
                <c:pt idx="1684">
                  <c:v>5.3900000000000003E-2</c:v>
                </c:pt>
                <c:pt idx="1685">
                  <c:v>5.2600000000000001E-2</c:v>
                </c:pt>
                <c:pt idx="1686">
                  <c:v>5.3600000000000002E-2</c:v>
                </c:pt>
                <c:pt idx="1687">
                  <c:v>5.2999999999999999E-2</c:v>
                </c:pt>
                <c:pt idx="1688">
                  <c:v>5.3400000000000003E-2</c:v>
                </c:pt>
                <c:pt idx="1689">
                  <c:v>5.3999999999999999E-2</c:v>
                </c:pt>
                <c:pt idx="1690">
                  <c:v>5.3600000000000002E-2</c:v>
                </c:pt>
                <c:pt idx="1691">
                  <c:v>5.2499999999999998E-2</c:v>
                </c:pt>
                <c:pt idx="1692">
                  <c:v>5.0700000000000002E-2</c:v>
                </c:pt>
                <c:pt idx="1693">
                  <c:v>5.0099999999999999E-2</c:v>
                </c:pt>
                <c:pt idx="1694">
                  <c:v>5.1700000000000003E-2</c:v>
                </c:pt>
                <c:pt idx="1695">
                  <c:v>5.1999999999999998E-2</c:v>
                </c:pt>
                <c:pt idx="1696">
                  <c:v>5.0900000000000001E-2</c:v>
                </c:pt>
                <c:pt idx="1697">
                  <c:v>4.9500000000000002E-2</c:v>
                </c:pt>
                <c:pt idx="1698">
                  <c:v>4.87E-2</c:v>
                </c:pt>
                <c:pt idx="1699">
                  <c:v>4.8599999999999997E-2</c:v>
                </c:pt>
                <c:pt idx="1700">
                  <c:v>4.99E-2</c:v>
                </c:pt>
                <c:pt idx="1701">
                  <c:v>5.0799999999999998E-2</c:v>
                </c:pt>
                <c:pt idx="1702">
                  <c:v>5.2200000000000003E-2</c:v>
                </c:pt>
                <c:pt idx="1703">
                  <c:v>5.3199999999999997E-2</c:v>
                </c:pt>
                <c:pt idx="1704">
                  <c:v>5.6800000000000003E-2</c:v>
                </c:pt>
                <c:pt idx="1705">
                  <c:v>5.6500000000000002E-2</c:v>
                </c:pt>
                <c:pt idx="1706">
                  <c:v>5.57E-2</c:v>
                </c:pt>
                <c:pt idx="1707">
                  <c:v>5.4300000000000001E-2</c:v>
                </c:pt>
                <c:pt idx="1708">
                  <c:v>5.4600000000000003E-2</c:v>
                </c:pt>
                <c:pt idx="1709">
                  <c:v>5.5899999999999998E-2</c:v>
                </c:pt>
                <c:pt idx="1710">
                  <c:v>5.57E-2</c:v>
                </c:pt>
                <c:pt idx="1711">
                  <c:v>5.5500000000000001E-2</c:v>
                </c:pt>
                <c:pt idx="1712">
                  <c:v>5.4699999999999999E-2</c:v>
                </c:pt>
                <c:pt idx="1713">
                  <c:v>5.5100000000000003E-2</c:v>
                </c:pt>
                <c:pt idx="1714">
                  <c:v>5.5899999999999998E-2</c:v>
                </c:pt>
                <c:pt idx="1715">
                  <c:v>5.6000000000000001E-2</c:v>
                </c:pt>
                <c:pt idx="1716">
                  <c:v>5.5800000000000002E-2</c:v>
                </c:pt>
                <c:pt idx="1717">
                  <c:v>5.4800000000000001E-2</c:v>
                </c:pt>
                <c:pt idx="1718">
                  <c:v>5.5899999999999998E-2</c:v>
                </c:pt>
                <c:pt idx="1719">
                  <c:v>5.6099999999999997E-2</c:v>
                </c:pt>
                <c:pt idx="1720">
                  <c:v>5.67E-2</c:v>
                </c:pt>
                <c:pt idx="1721">
                  <c:v>5.6300000000000003E-2</c:v>
                </c:pt>
                <c:pt idx="1722">
                  <c:v>5.57E-2</c:v>
                </c:pt>
                <c:pt idx="1723">
                  <c:v>5.5199999999999999E-2</c:v>
                </c:pt>
                <c:pt idx="1724">
                  <c:v>5.5199999999999999E-2</c:v>
                </c:pt>
                <c:pt idx="1725">
                  <c:v>5.5300000000000002E-2</c:v>
                </c:pt>
                <c:pt idx="1726">
                  <c:v>5.5199999999999999E-2</c:v>
                </c:pt>
                <c:pt idx="1727">
                  <c:v>5.4600000000000003E-2</c:v>
                </c:pt>
                <c:pt idx="1728">
                  <c:v>5.4199999999999998E-2</c:v>
                </c:pt>
                <c:pt idx="1729">
                  <c:v>5.3699999999999998E-2</c:v>
                </c:pt>
                <c:pt idx="1730">
                  <c:v>5.45E-2</c:v>
                </c:pt>
                <c:pt idx="1731">
                  <c:v>5.4300000000000001E-2</c:v>
                </c:pt>
                <c:pt idx="1732">
                  <c:v>5.4399999999999997E-2</c:v>
                </c:pt>
                <c:pt idx="1733">
                  <c:v>5.4199999999999998E-2</c:v>
                </c:pt>
                <c:pt idx="1734">
                  <c:v>5.3100000000000001E-2</c:v>
                </c:pt>
                <c:pt idx="1735">
                  <c:v>5.4399999999999997E-2</c:v>
                </c:pt>
                <c:pt idx="1736">
                  <c:v>5.3800000000000001E-2</c:v>
                </c:pt>
                <c:pt idx="1737">
                  <c:v>5.28E-2</c:v>
                </c:pt>
                <c:pt idx="1738">
                  <c:v>5.33E-2</c:v>
                </c:pt>
                <c:pt idx="1739">
                  <c:v>5.3600000000000002E-2</c:v>
                </c:pt>
                <c:pt idx="1740">
                  <c:v>5.33E-2</c:v>
                </c:pt>
                <c:pt idx="1741">
                  <c:v>5.4199999999999998E-2</c:v>
                </c:pt>
                <c:pt idx="1742">
                  <c:v>5.4699999999999999E-2</c:v>
                </c:pt>
                <c:pt idx="1743">
                  <c:v>5.3800000000000001E-2</c:v>
                </c:pt>
                <c:pt idx="1744">
                  <c:v>5.2999999999999999E-2</c:v>
                </c:pt>
                <c:pt idx="1745">
                  <c:v>5.2299999999999999E-2</c:v>
                </c:pt>
                <c:pt idx="1746">
                  <c:v>5.2400000000000002E-2</c:v>
                </c:pt>
                <c:pt idx="1747">
                  <c:v>5.3199999999999997E-2</c:v>
                </c:pt>
                <c:pt idx="1748">
                  <c:v>5.4100000000000002E-2</c:v>
                </c:pt>
                <c:pt idx="1749">
                  <c:v>5.3400000000000003E-2</c:v>
                </c:pt>
                <c:pt idx="1750">
                  <c:v>5.3499999999999999E-2</c:v>
                </c:pt>
                <c:pt idx="1751">
                  <c:v>5.4800000000000001E-2</c:v>
                </c:pt>
                <c:pt idx="1752">
                  <c:v>5.4100000000000002E-2</c:v>
                </c:pt>
                <c:pt idx="1753">
                  <c:v>5.3499999999999999E-2</c:v>
                </c:pt>
                <c:pt idx="1754">
                  <c:v>5.3800000000000001E-2</c:v>
                </c:pt>
                <c:pt idx="1755">
                  <c:v>5.4600000000000003E-2</c:v>
                </c:pt>
                <c:pt idx="1756">
                  <c:v>5.3400000000000003E-2</c:v>
                </c:pt>
                <c:pt idx="1757">
                  <c:v>5.2999999999999999E-2</c:v>
                </c:pt>
                <c:pt idx="1758">
                  <c:v>5.2699999999999997E-2</c:v>
                </c:pt>
                <c:pt idx="1759">
                  <c:v>5.3600000000000002E-2</c:v>
                </c:pt>
                <c:pt idx="1760">
                  <c:v>5.4399999999999997E-2</c:v>
                </c:pt>
                <c:pt idx="1761">
                  <c:v>5.4800000000000001E-2</c:v>
                </c:pt>
                <c:pt idx="1762">
                  <c:v>5.45E-2</c:v>
                </c:pt>
                <c:pt idx="1763">
                  <c:v>5.5199999999999999E-2</c:v>
                </c:pt>
                <c:pt idx="1764">
                  <c:v>5.5500000000000001E-2</c:v>
                </c:pt>
                <c:pt idx="1765">
                  <c:v>5.5500000000000001E-2</c:v>
                </c:pt>
                <c:pt idx="1766">
                  <c:v>5.6800000000000003E-2</c:v>
                </c:pt>
                <c:pt idx="1767">
                  <c:v>5.7500000000000002E-2</c:v>
                </c:pt>
                <c:pt idx="1768">
                  <c:v>5.7599999999999998E-2</c:v>
                </c:pt>
                <c:pt idx="1769">
                  <c:v>5.7599999999999998E-2</c:v>
                </c:pt>
                <c:pt idx="1770">
                  <c:v>5.79E-2</c:v>
                </c:pt>
                <c:pt idx="1771">
                  <c:v>5.8200000000000002E-2</c:v>
                </c:pt>
                <c:pt idx="1772">
                  <c:v>5.8000000000000003E-2</c:v>
                </c:pt>
                <c:pt idx="1773">
                  <c:v>5.7000000000000002E-2</c:v>
                </c:pt>
                <c:pt idx="1774">
                  <c:v>5.7500000000000002E-2</c:v>
                </c:pt>
                <c:pt idx="1775">
                  <c:v>5.74E-2</c:v>
                </c:pt>
                <c:pt idx="1776">
                  <c:v>5.57E-2</c:v>
                </c:pt>
                <c:pt idx="1777">
                  <c:v>5.6099999999999997E-2</c:v>
                </c:pt>
                <c:pt idx="1778">
                  <c:v>5.6099999999999997E-2</c:v>
                </c:pt>
                <c:pt idx="1779">
                  <c:v>5.7099999999999998E-2</c:v>
                </c:pt>
                <c:pt idx="1780">
                  <c:v>5.6500000000000002E-2</c:v>
                </c:pt>
                <c:pt idx="1781">
                  <c:v>5.8000000000000003E-2</c:v>
                </c:pt>
                <c:pt idx="1782">
                  <c:v>5.8500000000000003E-2</c:v>
                </c:pt>
                <c:pt idx="1783">
                  <c:v>5.91E-2</c:v>
                </c:pt>
                <c:pt idx="1784">
                  <c:v>5.9499999999999997E-2</c:v>
                </c:pt>
                <c:pt idx="1785">
                  <c:v>5.8999999999999997E-2</c:v>
                </c:pt>
                <c:pt idx="1786">
                  <c:v>5.8000000000000003E-2</c:v>
                </c:pt>
                <c:pt idx="1787">
                  <c:v>5.7200000000000001E-2</c:v>
                </c:pt>
                <c:pt idx="1788">
                  <c:v>5.5800000000000002E-2</c:v>
                </c:pt>
                <c:pt idx="1789">
                  <c:v>5.5100000000000003E-2</c:v>
                </c:pt>
                <c:pt idx="1790">
                  <c:v>5.5599999999999997E-2</c:v>
                </c:pt>
                <c:pt idx="1791">
                  <c:v>5.5199999999999999E-2</c:v>
                </c:pt>
                <c:pt idx="1792">
                  <c:v>5.62E-2</c:v>
                </c:pt>
                <c:pt idx="1793">
                  <c:v>5.62E-2</c:v>
                </c:pt>
                <c:pt idx="1794">
                  <c:v>5.67E-2</c:v>
                </c:pt>
                <c:pt idx="1795">
                  <c:v>5.7200000000000001E-2</c:v>
                </c:pt>
                <c:pt idx="1796">
                  <c:v>5.5800000000000002E-2</c:v>
                </c:pt>
                <c:pt idx="1797">
                  <c:v>5.4699999999999999E-2</c:v>
                </c:pt>
                <c:pt idx="1798">
                  <c:v>5.5500000000000001E-2</c:v>
                </c:pt>
                <c:pt idx="1799">
                  <c:v>5.4100000000000002E-2</c:v>
                </c:pt>
                <c:pt idx="1800">
                  <c:v>5.4300000000000001E-2</c:v>
                </c:pt>
                <c:pt idx="1801">
                  <c:v>5.3999999999999999E-2</c:v>
                </c:pt>
                <c:pt idx="1802">
                  <c:v>5.2900000000000003E-2</c:v>
                </c:pt>
                <c:pt idx="1803">
                  <c:v>5.2299999999999999E-2</c:v>
                </c:pt>
                <c:pt idx="1804">
                  <c:v>5.1999999999999998E-2</c:v>
                </c:pt>
                <c:pt idx="1805">
                  <c:v>5.33E-2</c:v>
                </c:pt>
                <c:pt idx="1806">
                  <c:v>5.2499999999999998E-2</c:v>
                </c:pt>
                <c:pt idx="1807">
                  <c:v>5.1799999999999999E-2</c:v>
                </c:pt>
                <c:pt idx="1808">
                  <c:v>5.2299999999999999E-2</c:v>
                </c:pt>
                <c:pt idx="1809">
                  <c:v>5.3400000000000003E-2</c:v>
                </c:pt>
                <c:pt idx="1810">
                  <c:v>5.4399999999999997E-2</c:v>
                </c:pt>
                <c:pt idx="1811">
                  <c:v>5.57E-2</c:v>
                </c:pt>
                <c:pt idx="1812">
                  <c:v>5.6500000000000002E-2</c:v>
                </c:pt>
                <c:pt idx="1813">
                  <c:v>5.5899999999999998E-2</c:v>
                </c:pt>
                <c:pt idx="1814">
                  <c:v>5.57E-2</c:v>
                </c:pt>
                <c:pt idx="1815">
                  <c:v>5.5300000000000002E-2</c:v>
                </c:pt>
                <c:pt idx="1816">
                  <c:v>5.5199999999999999E-2</c:v>
                </c:pt>
                <c:pt idx="1817">
                  <c:v>5.4199999999999998E-2</c:v>
                </c:pt>
                <c:pt idx="1818">
                  <c:v>5.4600000000000003E-2</c:v>
                </c:pt>
                <c:pt idx="1819">
                  <c:v>5.4600000000000003E-2</c:v>
                </c:pt>
                <c:pt idx="1820">
                  <c:v>5.4399999999999997E-2</c:v>
                </c:pt>
                <c:pt idx="1821">
                  <c:v>5.3699999999999998E-2</c:v>
                </c:pt>
                <c:pt idx="1822">
                  <c:v>5.3900000000000003E-2</c:v>
                </c:pt>
                <c:pt idx="1823">
                  <c:v>5.2999999999999999E-2</c:v>
                </c:pt>
                <c:pt idx="1824">
                  <c:v>5.2600000000000001E-2</c:v>
                </c:pt>
                <c:pt idx="1825">
                  <c:v>5.21E-2</c:v>
                </c:pt>
                <c:pt idx="1826">
                  <c:v>5.21E-2</c:v>
                </c:pt>
                <c:pt idx="1827">
                  <c:v>5.2900000000000003E-2</c:v>
                </c:pt>
                <c:pt idx="1828">
                  <c:v>5.4100000000000002E-2</c:v>
                </c:pt>
                <c:pt idx="1829">
                  <c:v>5.4800000000000001E-2</c:v>
                </c:pt>
                <c:pt idx="1830">
                  <c:v>5.5500000000000001E-2</c:v>
                </c:pt>
                <c:pt idx="1831">
                  <c:v>5.5599999999999997E-2</c:v>
                </c:pt>
                <c:pt idx="1832">
                  <c:v>5.4800000000000001E-2</c:v>
                </c:pt>
                <c:pt idx="1833">
                  <c:v>5.4399999999999997E-2</c:v>
                </c:pt>
                <c:pt idx="1834">
                  <c:v>5.3999999999999999E-2</c:v>
                </c:pt>
                <c:pt idx="1835">
                  <c:v>5.3900000000000003E-2</c:v>
                </c:pt>
                <c:pt idx="1836">
                  <c:v>5.3100000000000001E-2</c:v>
                </c:pt>
                <c:pt idx="1837">
                  <c:v>5.1999999999999998E-2</c:v>
                </c:pt>
                <c:pt idx="1838">
                  <c:v>5.1499999999999997E-2</c:v>
                </c:pt>
                <c:pt idx="1839">
                  <c:v>5.0999999999999997E-2</c:v>
                </c:pt>
                <c:pt idx="1840">
                  <c:v>5.11E-2</c:v>
                </c:pt>
                <c:pt idx="1841">
                  <c:v>5.0900000000000001E-2</c:v>
                </c:pt>
                <c:pt idx="1842">
                  <c:v>5.0200000000000002E-2</c:v>
                </c:pt>
                <c:pt idx="1843">
                  <c:v>4.9500000000000002E-2</c:v>
                </c:pt>
                <c:pt idx="1844">
                  <c:v>5.0299999999999997E-2</c:v>
                </c:pt>
                <c:pt idx="1845">
                  <c:v>5.0299999999999997E-2</c:v>
                </c:pt>
                <c:pt idx="1846">
                  <c:v>5.0599999999999999E-2</c:v>
                </c:pt>
                <c:pt idx="1847">
                  <c:v>5.0700000000000002E-2</c:v>
                </c:pt>
                <c:pt idx="1848">
                  <c:v>5.1900000000000002E-2</c:v>
                </c:pt>
                <c:pt idx="1849">
                  <c:v>5.3600000000000002E-2</c:v>
                </c:pt>
                <c:pt idx="1850">
                  <c:v>5.4100000000000002E-2</c:v>
                </c:pt>
                <c:pt idx="1851">
                  <c:v>5.3999999999999999E-2</c:v>
                </c:pt>
                <c:pt idx="1852">
                  <c:v>5.2999999999999999E-2</c:v>
                </c:pt>
                <c:pt idx="1853">
                  <c:v>5.2499999999999998E-2</c:v>
                </c:pt>
                <c:pt idx="1854">
                  <c:v>5.1900000000000002E-2</c:v>
                </c:pt>
                <c:pt idx="1855">
                  <c:v>5.2200000000000003E-2</c:v>
                </c:pt>
                <c:pt idx="1856">
                  <c:v>5.1999999999999998E-2</c:v>
                </c:pt>
                <c:pt idx="1857">
                  <c:v>5.1200000000000002E-2</c:v>
                </c:pt>
                <c:pt idx="1858">
                  <c:v>5.1900000000000002E-2</c:v>
                </c:pt>
                <c:pt idx="1859">
                  <c:v>5.0799999999999998E-2</c:v>
                </c:pt>
                <c:pt idx="1860">
                  <c:v>5.1999999999999998E-2</c:v>
                </c:pt>
                <c:pt idx="1861">
                  <c:v>5.2200000000000003E-2</c:v>
                </c:pt>
                <c:pt idx="1862">
                  <c:v>5.1200000000000002E-2</c:v>
                </c:pt>
                <c:pt idx="1863">
                  <c:v>5.1299999999999998E-2</c:v>
                </c:pt>
                <c:pt idx="1864">
                  <c:v>5.16E-2</c:v>
                </c:pt>
                <c:pt idx="1865">
                  <c:v>5.2299999999999999E-2</c:v>
                </c:pt>
                <c:pt idx="1866">
                  <c:v>5.1499999999999997E-2</c:v>
                </c:pt>
                <c:pt idx="1867">
                  <c:v>5.2699999999999997E-2</c:v>
                </c:pt>
                <c:pt idx="1868">
                  <c:v>5.33E-2</c:v>
                </c:pt>
                <c:pt idx="1869">
                  <c:v>5.33E-2</c:v>
                </c:pt>
                <c:pt idx="1870">
                  <c:v>5.4899999999999997E-2</c:v>
                </c:pt>
                <c:pt idx="1871">
                  <c:v>5.62E-2</c:v>
                </c:pt>
                <c:pt idx="1872">
                  <c:v>5.6300000000000003E-2</c:v>
                </c:pt>
                <c:pt idx="1873">
                  <c:v>5.6099999999999997E-2</c:v>
                </c:pt>
                <c:pt idx="1874">
                  <c:v>5.7200000000000001E-2</c:v>
                </c:pt>
                <c:pt idx="1875">
                  <c:v>5.6800000000000003E-2</c:v>
                </c:pt>
                <c:pt idx="1876">
                  <c:v>5.6500000000000002E-2</c:v>
                </c:pt>
                <c:pt idx="1877">
                  <c:v>5.6599999999999998E-2</c:v>
                </c:pt>
                <c:pt idx="1878">
                  <c:v>5.6000000000000001E-2</c:v>
                </c:pt>
                <c:pt idx="1879">
                  <c:v>5.6399999999999999E-2</c:v>
                </c:pt>
                <c:pt idx="1880">
                  <c:v>5.7799999999999997E-2</c:v>
                </c:pt>
                <c:pt idx="1881">
                  <c:v>5.8999999999999997E-2</c:v>
                </c:pt>
                <c:pt idx="1882">
                  <c:v>5.7700000000000001E-2</c:v>
                </c:pt>
                <c:pt idx="1883">
                  <c:v>5.7799999999999997E-2</c:v>
                </c:pt>
                <c:pt idx="1884">
                  <c:v>5.7099999999999998E-2</c:v>
                </c:pt>
                <c:pt idx="1885">
                  <c:v>5.8099999999999999E-2</c:v>
                </c:pt>
                <c:pt idx="1886">
                  <c:v>5.96E-2</c:v>
                </c:pt>
                <c:pt idx="1887">
                  <c:v>5.79E-2</c:v>
                </c:pt>
                <c:pt idx="1888">
                  <c:v>5.7599999999999998E-2</c:v>
                </c:pt>
                <c:pt idx="1889">
                  <c:v>5.57E-2</c:v>
                </c:pt>
                <c:pt idx="1890">
                  <c:v>5.3900000000000003E-2</c:v>
                </c:pt>
                <c:pt idx="1891">
                  <c:v>5.4199999999999998E-2</c:v>
                </c:pt>
                <c:pt idx="1892">
                  <c:v>5.3499999999999999E-2</c:v>
                </c:pt>
                <c:pt idx="1893">
                  <c:v>5.3999999999999999E-2</c:v>
                </c:pt>
                <c:pt idx="1894">
                  <c:v>5.4699999999999999E-2</c:v>
                </c:pt>
                <c:pt idx="1895">
                  <c:v>5.6099999999999997E-2</c:v>
                </c:pt>
                <c:pt idx="1896">
                  <c:v>5.5599999999999997E-2</c:v>
                </c:pt>
                <c:pt idx="1897">
                  <c:v>5.6599999999999998E-2</c:v>
                </c:pt>
                <c:pt idx="1898">
                  <c:v>5.6399999999999999E-2</c:v>
                </c:pt>
                <c:pt idx="1899">
                  <c:v>5.7500000000000002E-2</c:v>
                </c:pt>
                <c:pt idx="1900">
                  <c:v>5.7799999999999997E-2</c:v>
                </c:pt>
                <c:pt idx="1901">
                  <c:v>5.8400000000000001E-2</c:v>
                </c:pt>
                <c:pt idx="1902">
                  <c:v>5.7700000000000001E-2</c:v>
                </c:pt>
                <c:pt idx="1903">
                  <c:v>5.8500000000000003E-2</c:v>
                </c:pt>
                <c:pt idx="1904">
                  <c:v>5.5899999999999998E-2</c:v>
                </c:pt>
                <c:pt idx="1905">
                  <c:v>5.6800000000000003E-2</c:v>
                </c:pt>
                <c:pt idx="1906">
                  <c:v>5.8599999999999999E-2</c:v>
                </c:pt>
                <c:pt idx="1907">
                  <c:v>5.7299999999999997E-2</c:v>
                </c:pt>
                <c:pt idx="1908">
                  <c:v>5.6800000000000003E-2</c:v>
                </c:pt>
                <c:pt idx="1909">
                  <c:v>5.6899999999999999E-2</c:v>
                </c:pt>
                <c:pt idx="1910">
                  <c:v>5.5599999999999997E-2</c:v>
                </c:pt>
                <c:pt idx="1911">
                  <c:v>5.3900000000000003E-2</c:v>
                </c:pt>
                <c:pt idx="1912">
                  <c:v>5.2900000000000003E-2</c:v>
                </c:pt>
                <c:pt idx="1913">
                  <c:v>5.1900000000000002E-2</c:v>
                </c:pt>
                <c:pt idx="1914">
                  <c:v>5.1299999999999998E-2</c:v>
                </c:pt>
                <c:pt idx="1915">
                  <c:v>5.2699999999999997E-2</c:v>
                </c:pt>
                <c:pt idx="1916">
                  <c:v>5.3900000000000003E-2</c:v>
                </c:pt>
                <c:pt idx="1917">
                  <c:v>5.4399999999999997E-2</c:v>
                </c:pt>
                <c:pt idx="1918">
                  <c:v>5.57E-2</c:v>
                </c:pt>
                <c:pt idx="1919">
                  <c:v>5.96E-2</c:v>
                </c:pt>
                <c:pt idx="1920">
                  <c:v>5.9499999999999997E-2</c:v>
                </c:pt>
                <c:pt idx="1921">
                  <c:v>6.1100000000000002E-2</c:v>
                </c:pt>
                <c:pt idx="1922">
                  <c:v>6.2199999999999998E-2</c:v>
                </c:pt>
                <c:pt idx="1923">
                  <c:v>6.2300000000000001E-2</c:v>
                </c:pt>
                <c:pt idx="1924">
                  <c:v>6.1600000000000002E-2</c:v>
                </c:pt>
                <c:pt idx="1925">
                  <c:v>6.1899999999999997E-2</c:v>
                </c:pt>
                <c:pt idx="1926">
                  <c:v>6.0499999999999998E-2</c:v>
                </c:pt>
                <c:pt idx="1927">
                  <c:v>6.1499999999999999E-2</c:v>
                </c:pt>
                <c:pt idx="1928">
                  <c:v>6.08E-2</c:v>
                </c:pt>
                <c:pt idx="1929">
                  <c:v>5.9799999999999999E-2</c:v>
                </c:pt>
                <c:pt idx="1930">
                  <c:v>5.8299999999999998E-2</c:v>
                </c:pt>
                <c:pt idx="1931">
                  <c:v>5.9200000000000003E-2</c:v>
                </c:pt>
                <c:pt idx="1932">
                  <c:v>5.8799999999999998E-2</c:v>
                </c:pt>
                <c:pt idx="1933">
                  <c:v>5.8599999999999999E-2</c:v>
                </c:pt>
                <c:pt idx="1934">
                  <c:v>5.8999999999999997E-2</c:v>
                </c:pt>
                <c:pt idx="1935">
                  <c:v>5.8999999999999997E-2</c:v>
                </c:pt>
                <c:pt idx="1936">
                  <c:v>5.8799999999999998E-2</c:v>
                </c:pt>
                <c:pt idx="1937">
                  <c:v>5.8700000000000002E-2</c:v>
                </c:pt>
                <c:pt idx="1938">
                  <c:v>5.8700000000000002E-2</c:v>
                </c:pt>
                <c:pt idx="1939">
                  <c:v>5.8200000000000002E-2</c:v>
                </c:pt>
                <c:pt idx="1940">
                  <c:v>5.7099999999999998E-2</c:v>
                </c:pt>
                <c:pt idx="1941">
                  <c:v>5.7000000000000002E-2</c:v>
                </c:pt>
                <c:pt idx="1942">
                  <c:v>5.8500000000000003E-2</c:v>
                </c:pt>
                <c:pt idx="1943">
                  <c:v>5.8599999999999999E-2</c:v>
                </c:pt>
                <c:pt idx="1944">
                  <c:v>5.91E-2</c:v>
                </c:pt>
                <c:pt idx="1945">
                  <c:v>6.0100000000000001E-2</c:v>
                </c:pt>
                <c:pt idx="1946">
                  <c:v>6.0100000000000001E-2</c:v>
                </c:pt>
                <c:pt idx="1947">
                  <c:v>6.0499999999999998E-2</c:v>
                </c:pt>
                <c:pt idx="1948">
                  <c:v>6.0299999999999999E-2</c:v>
                </c:pt>
                <c:pt idx="1949">
                  <c:v>5.9900000000000002E-2</c:v>
                </c:pt>
                <c:pt idx="1950">
                  <c:v>5.9400000000000001E-2</c:v>
                </c:pt>
                <c:pt idx="1951">
                  <c:v>6.2399999999999997E-2</c:v>
                </c:pt>
                <c:pt idx="1952">
                  <c:v>6.3600000000000004E-2</c:v>
                </c:pt>
                <c:pt idx="1953">
                  <c:v>6.3100000000000003E-2</c:v>
                </c:pt>
                <c:pt idx="1954">
                  <c:v>6.3799999999999996E-2</c:v>
                </c:pt>
                <c:pt idx="1955">
                  <c:v>6.2100000000000002E-2</c:v>
                </c:pt>
                <c:pt idx="1956">
                  <c:v>6.13E-2</c:v>
                </c:pt>
                <c:pt idx="1957">
                  <c:v>6.0499999999999998E-2</c:v>
                </c:pt>
                <c:pt idx="1958">
                  <c:v>6.0400000000000002E-2</c:v>
                </c:pt>
                <c:pt idx="1959">
                  <c:v>5.9400000000000001E-2</c:v>
                </c:pt>
                <c:pt idx="1960">
                  <c:v>5.9200000000000003E-2</c:v>
                </c:pt>
                <c:pt idx="1961">
                  <c:v>5.91E-2</c:v>
                </c:pt>
                <c:pt idx="1962">
                  <c:v>5.8900000000000001E-2</c:v>
                </c:pt>
                <c:pt idx="1963">
                  <c:v>5.7500000000000002E-2</c:v>
                </c:pt>
                <c:pt idx="1964">
                  <c:v>5.7299999999999997E-2</c:v>
                </c:pt>
                <c:pt idx="1965">
                  <c:v>5.79E-2</c:v>
                </c:pt>
                <c:pt idx="1966">
                  <c:v>5.8099999999999999E-2</c:v>
                </c:pt>
                <c:pt idx="1967">
                  <c:v>5.9299999999999999E-2</c:v>
                </c:pt>
                <c:pt idx="1968">
                  <c:v>5.96E-2</c:v>
                </c:pt>
                <c:pt idx="1969">
                  <c:v>5.8299999999999998E-2</c:v>
                </c:pt>
                <c:pt idx="1970">
                  <c:v>5.8799999999999998E-2</c:v>
                </c:pt>
                <c:pt idx="1971">
                  <c:v>5.8299999999999998E-2</c:v>
                </c:pt>
                <c:pt idx="1972">
                  <c:v>5.8200000000000002E-2</c:v>
                </c:pt>
                <c:pt idx="1973">
                  <c:v>5.8400000000000001E-2</c:v>
                </c:pt>
                <c:pt idx="1974">
                  <c:v>5.8799999999999998E-2</c:v>
                </c:pt>
                <c:pt idx="1975">
                  <c:v>5.9299999999999999E-2</c:v>
                </c:pt>
                <c:pt idx="1976">
                  <c:v>5.9900000000000002E-2</c:v>
                </c:pt>
                <c:pt idx="1977">
                  <c:v>5.8000000000000003E-2</c:v>
                </c:pt>
                <c:pt idx="1978">
                  <c:v>5.6399999999999999E-2</c:v>
                </c:pt>
                <c:pt idx="1979">
                  <c:v>5.6099999999999997E-2</c:v>
                </c:pt>
                <c:pt idx="1980">
                  <c:v>5.7000000000000002E-2</c:v>
                </c:pt>
                <c:pt idx="1981">
                  <c:v>5.6599999999999998E-2</c:v>
                </c:pt>
                <c:pt idx="1982">
                  <c:v>5.6500000000000002E-2</c:v>
                </c:pt>
                <c:pt idx="1983">
                  <c:v>5.6399999999999999E-2</c:v>
                </c:pt>
                <c:pt idx="1984">
                  <c:v>5.6000000000000001E-2</c:v>
                </c:pt>
                <c:pt idx="1985">
                  <c:v>5.6599999999999998E-2</c:v>
                </c:pt>
                <c:pt idx="1986">
                  <c:v>5.7200000000000001E-2</c:v>
                </c:pt>
                <c:pt idx="1987">
                  <c:v>5.8099999999999999E-2</c:v>
                </c:pt>
                <c:pt idx="1988">
                  <c:v>5.8599999999999999E-2</c:v>
                </c:pt>
                <c:pt idx="1989">
                  <c:v>5.9900000000000002E-2</c:v>
                </c:pt>
                <c:pt idx="1990">
                  <c:v>5.96E-2</c:v>
                </c:pt>
                <c:pt idx="1991">
                  <c:v>5.9700000000000003E-2</c:v>
                </c:pt>
                <c:pt idx="1992">
                  <c:v>6.1199999999999997E-2</c:v>
                </c:pt>
                <c:pt idx="1993">
                  <c:v>6.1699999999999998E-2</c:v>
                </c:pt>
                <c:pt idx="1994">
                  <c:v>6.1499999999999999E-2</c:v>
                </c:pt>
                <c:pt idx="1995">
                  <c:v>6.2100000000000002E-2</c:v>
                </c:pt>
                <c:pt idx="1996">
                  <c:v>6.2100000000000002E-2</c:v>
                </c:pt>
                <c:pt idx="1997">
                  <c:v>6.1400000000000003E-2</c:v>
                </c:pt>
                <c:pt idx="1998">
                  <c:v>6.1499999999999999E-2</c:v>
                </c:pt>
                <c:pt idx="1999">
                  <c:v>6.2799999999999995E-2</c:v>
                </c:pt>
                <c:pt idx="2000">
                  <c:v>6.3500000000000001E-2</c:v>
                </c:pt>
                <c:pt idx="2001">
                  <c:v>6.2600000000000003E-2</c:v>
                </c:pt>
                <c:pt idx="2002">
                  <c:v>6.3100000000000003E-2</c:v>
                </c:pt>
                <c:pt idx="2003">
                  <c:v>6.2100000000000002E-2</c:v>
                </c:pt>
                <c:pt idx="2004">
                  <c:v>6.1499999999999999E-2</c:v>
                </c:pt>
                <c:pt idx="2005">
                  <c:v>6.0699999999999997E-2</c:v>
                </c:pt>
                <c:pt idx="2006">
                  <c:v>6.0499999999999998E-2</c:v>
                </c:pt>
                <c:pt idx="2007">
                  <c:v>6.0999999999999999E-2</c:v>
                </c:pt>
                <c:pt idx="2008">
                  <c:v>6.0600000000000001E-2</c:v>
                </c:pt>
                <c:pt idx="2009">
                  <c:v>6.0299999999999999E-2</c:v>
                </c:pt>
                <c:pt idx="2010">
                  <c:v>6.0499999999999998E-2</c:v>
                </c:pt>
                <c:pt idx="2011">
                  <c:v>6.0199999999999997E-2</c:v>
                </c:pt>
                <c:pt idx="2012">
                  <c:v>6.1199999999999997E-2</c:v>
                </c:pt>
                <c:pt idx="2013">
                  <c:v>6.1499999999999999E-2</c:v>
                </c:pt>
                <c:pt idx="2014">
                  <c:v>6.25E-2</c:v>
                </c:pt>
                <c:pt idx="2015">
                  <c:v>6.2E-2</c:v>
                </c:pt>
                <c:pt idx="2016">
                  <c:v>6.0100000000000001E-2</c:v>
                </c:pt>
                <c:pt idx="2017">
                  <c:v>5.8200000000000002E-2</c:v>
                </c:pt>
                <c:pt idx="2018">
                  <c:v>5.8200000000000002E-2</c:v>
                </c:pt>
                <c:pt idx="2019">
                  <c:v>5.7599999999999998E-2</c:v>
                </c:pt>
                <c:pt idx="2020">
                  <c:v>5.8000000000000003E-2</c:v>
                </c:pt>
                <c:pt idx="2021">
                  <c:v>5.7700000000000001E-2</c:v>
                </c:pt>
                <c:pt idx="2022">
                  <c:v>5.8999999999999997E-2</c:v>
                </c:pt>
                <c:pt idx="2023">
                  <c:v>6.0299999999999999E-2</c:v>
                </c:pt>
                <c:pt idx="2024">
                  <c:v>6.0100000000000001E-2</c:v>
                </c:pt>
                <c:pt idx="2025">
                  <c:v>6.0499999999999998E-2</c:v>
                </c:pt>
                <c:pt idx="2026">
                  <c:v>6.0299999999999999E-2</c:v>
                </c:pt>
                <c:pt idx="2027">
                  <c:v>6.0299999999999999E-2</c:v>
                </c:pt>
                <c:pt idx="2028">
                  <c:v>5.9799999999999999E-2</c:v>
                </c:pt>
                <c:pt idx="2029">
                  <c:v>5.9200000000000003E-2</c:v>
                </c:pt>
                <c:pt idx="2030">
                  <c:v>5.9499999999999997E-2</c:v>
                </c:pt>
                <c:pt idx="2031">
                  <c:v>5.9200000000000003E-2</c:v>
                </c:pt>
                <c:pt idx="2032">
                  <c:v>0.06</c:v>
                </c:pt>
                <c:pt idx="2033">
                  <c:v>6.0299999999999999E-2</c:v>
                </c:pt>
                <c:pt idx="2034">
                  <c:v>5.9799999999999999E-2</c:v>
                </c:pt>
                <c:pt idx="2035">
                  <c:v>5.9400000000000001E-2</c:v>
                </c:pt>
                <c:pt idx="2036">
                  <c:v>5.9799999999999999E-2</c:v>
                </c:pt>
                <c:pt idx="2037">
                  <c:v>5.8900000000000001E-2</c:v>
                </c:pt>
                <c:pt idx="2038">
                  <c:v>5.8599999999999999E-2</c:v>
                </c:pt>
                <c:pt idx="2039">
                  <c:v>5.8099999999999999E-2</c:v>
                </c:pt>
                <c:pt idx="2040">
                  <c:v>5.9499999999999997E-2</c:v>
                </c:pt>
                <c:pt idx="2041">
                  <c:v>5.9400000000000001E-2</c:v>
                </c:pt>
                <c:pt idx="2042">
                  <c:v>5.9299999999999999E-2</c:v>
                </c:pt>
                <c:pt idx="2043">
                  <c:v>6.0299999999999999E-2</c:v>
                </c:pt>
                <c:pt idx="2044">
                  <c:v>5.9299999999999999E-2</c:v>
                </c:pt>
                <c:pt idx="2045">
                  <c:v>5.9499999999999997E-2</c:v>
                </c:pt>
                <c:pt idx="2046">
                  <c:v>5.7099999999999998E-2</c:v>
                </c:pt>
                <c:pt idx="2047">
                  <c:v>5.79E-2</c:v>
                </c:pt>
                <c:pt idx="2048">
                  <c:v>5.8200000000000002E-2</c:v>
                </c:pt>
                <c:pt idx="2049">
                  <c:v>5.8700000000000002E-2</c:v>
                </c:pt>
                <c:pt idx="2050">
                  <c:v>5.8500000000000003E-2</c:v>
                </c:pt>
                <c:pt idx="2051">
                  <c:v>5.7299999999999997E-2</c:v>
                </c:pt>
                <c:pt idx="2052">
                  <c:v>5.6800000000000003E-2</c:v>
                </c:pt>
                <c:pt idx="2053">
                  <c:v>5.7099999999999998E-2</c:v>
                </c:pt>
                <c:pt idx="2054">
                  <c:v>5.74E-2</c:v>
                </c:pt>
                <c:pt idx="2055">
                  <c:v>5.7700000000000001E-2</c:v>
                </c:pt>
                <c:pt idx="2056">
                  <c:v>5.91E-2</c:v>
                </c:pt>
                <c:pt idx="2057">
                  <c:v>5.9400000000000001E-2</c:v>
                </c:pt>
                <c:pt idx="2058">
                  <c:v>5.8999999999999997E-2</c:v>
                </c:pt>
                <c:pt idx="2059">
                  <c:v>5.96E-2</c:v>
                </c:pt>
                <c:pt idx="2060">
                  <c:v>5.9200000000000003E-2</c:v>
                </c:pt>
                <c:pt idx="2061">
                  <c:v>5.8999999999999997E-2</c:v>
                </c:pt>
                <c:pt idx="2062">
                  <c:v>5.9700000000000003E-2</c:v>
                </c:pt>
                <c:pt idx="2063">
                  <c:v>5.8700000000000002E-2</c:v>
                </c:pt>
                <c:pt idx="2064">
                  <c:v>5.8900000000000001E-2</c:v>
                </c:pt>
                <c:pt idx="2065">
                  <c:v>5.8700000000000002E-2</c:v>
                </c:pt>
                <c:pt idx="2066">
                  <c:v>5.8400000000000001E-2</c:v>
                </c:pt>
                <c:pt idx="2067">
                  <c:v>5.8400000000000001E-2</c:v>
                </c:pt>
                <c:pt idx="2068">
                  <c:v>5.9700000000000003E-2</c:v>
                </c:pt>
                <c:pt idx="2069">
                  <c:v>5.9799999999999999E-2</c:v>
                </c:pt>
                <c:pt idx="2070">
                  <c:v>6.0199999999999997E-2</c:v>
                </c:pt>
                <c:pt idx="2071">
                  <c:v>6.0100000000000001E-2</c:v>
                </c:pt>
                <c:pt idx="2072">
                  <c:v>6.0600000000000001E-2</c:v>
                </c:pt>
                <c:pt idx="2073">
                  <c:v>6.0999999999999999E-2</c:v>
                </c:pt>
                <c:pt idx="2074">
                  <c:v>6.2799999999999995E-2</c:v>
                </c:pt>
                <c:pt idx="2075">
                  <c:v>6.1699999999999998E-2</c:v>
                </c:pt>
                <c:pt idx="2076">
                  <c:v>6.1699999999999998E-2</c:v>
                </c:pt>
                <c:pt idx="2077">
                  <c:v>6.2E-2</c:v>
                </c:pt>
                <c:pt idx="2078">
                  <c:v>6.08E-2</c:v>
                </c:pt>
                <c:pt idx="2079">
                  <c:v>6.0499999999999998E-2</c:v>
                </c:pt>
                <c:pt idx="2080">
                  <c:v>5.9400000000000001E-2</c:v>
                </c:pt>
                <c:pt idx="2081">
                  <c:v>5.9200000000000003E-2</c:v>
                </c:pt>
                <c:pt idx="2082">
                  <c:v>5.8500000000000003E-2</c:v>
                </c:pt>
                <c:pt idx="2083">
                  <c:v>5.8999999999999997E-2</c:v>
                </c:pt>
                <c:pt idx="2084">
                  <c:v>6.2100000000000002E-2</c:v>
                </c:pt>
                <c:pt idx="2085">
                  <c:v>6.3E-2</c:v>
                </c:pt>
                <c:pt idx="2086">
                  <c:v>6.4399999999999999E-2</c:v>
                </c:pt>
                <c:pt idx="2087">
                  <c:v>6.5100000000000005E-2</c:v>
                </c:pt>
                <c:pt idx="2088">
                  <c:v>6.6100000000000006E-2</c:v>
                </c:pt>
                <c:pt idx="2089">
                  <c:v>6.6799999999999998E-2</c:v>
                </c:pt>
                <c:pt idx="2090">
                  <c:v>6.5600000000000006E-2</c:v>
                </c:pt>
                <c:pt idx="2091">
                  <c:v>6.4699999999999994E-2</c:v>
                </c:pt>
                <c:pt idx="2092">
                  <c:v>6.3799999999999996E-2</c:v>
                </c:pt>
                <c:pt idx="2093">
                  <c:v>6.3700000000000007E-2</c:v>
                </c:pt>
                <c:pt idx="2094">
                  <c:v>6.4000000000000001E-2</c:v>
                </c:pt>
                <c:pt idx="2095">
                  <c:v>6.4100000000000004E-2</c:v>
                </c:pt>
                <c:pt idx="2096">
                  <c:v>6.3899999999999998E-2</c:v>
                </c:pt>
                <c:pt idx="2097">
                  <c:v>6.3799999999999996E-2</c:v>
                </c:pt>
                <c:pt idx="2098">
                  <c:v>6.3200000000000006E-2</c:v>
                </c:pt>
                <c:pt idx="2099">
                  <c:v>6.4399999999999999E-2</c:v>
                </c:pt>
                <c:pt idx="2100">
                  <c:v>6.5000000000000002E-2</c:v>
                </c:pt>
                <c:pt idx="2101">
                  <c:v>6.4899999999999999E-2</c:v>
                </c:pt>
                <c:pt idx="2102">
                  <c:v>6.6000000000000003E-2</c:v>
                </c:pt>
                <c:pt idx="2103">
                  <c:v>6.6500000000000004E-2</c:v>
                </c:pt>
                <c:pt idx="2104">
                  <c:v>6.6600000000000006E-2</c:v>
                </c:pt>
                <c:pt idx="2105">
                  <c:v>6.6400000000000001E-2</c:v>
                </c:pt>
                <c:pt idx="2106">
                  <c:v>6.4000000000000001E-2</c:v>
                </c:pt>
                <c:pt idx="2107">
                  <c:v>6.4799999999999996E-2</c:v>
                </c:pt>
                <c:pt idx="2108">
                  <c:v>6.5199999999999994E-2</c:v>
                </c:pt>
                <c:pt idx="2109">
                  <c:v>6.5799999999999997E-2</c:v>
                </c:pt>
                <c:pt idx="2110">
                  <c:v>6.6900000000000001E-2</c:v>
                </c:pt>
                <c:pt idx="2111">
                  <c:v>6.6199999999999995E-2</c:v>
                </c:pt>
                <c:pt idx="2112">
                  <c:v>6.5299999999999997E-2</c:v>
                </c:pt>
                <c:pt idx="2113">
                  <c:v>6.7400000000000002E-2</c:v>
                </c:pt>
                <c:pt idx="2114">
                  <c:v>6.6199999999999995E-2</c:v>
                </c:pt>
                <c:pt idx="2115">
                  <c:v>6.7500000000000004E-2</c:v>
                </c:pt>
                <c:pt idx="2116">
                  <c:v>6.6900000000000001E-2</c:v>
                </c:pt>
                <c:pt idx="2117">
                  <c:v>6.7100000000000007E-2</c:v>
                </c:pt>
                <c:pt idx="2118">
                  <c:v>6.7699999999999996E-2</c:v>
                </c:pt>
                <c:pt idx="2119">
                  <c:v>6.7500000000000004E-2</c:v>
                </c:pt>
                <c:pt idx="2120">
                  <c:v>6.6900000000000001E-2</c:v>
                </c:pt>
                <c:pt idx="2121">
                  <c:v>6.8199999999999997E-2</c:v>
                </c:pt>
                <c:pt idx="2122">
                  <c:v>6.7799999999999999E-2</c:v>
                </c:pt>
                <c:pt idx="2123">
                  <c:v>6.7799999999999999E-2</c:v>
                </c:pt>
                <c:pt idx="2124">
                  <c:v>6.59E-2</c:v>
                </c:pt>
                <c:pt idx="2125">
                  <c:v>6.5000000000000002E-2</c:v>
                </c:pt>
                <c:pt idx="2126">
                  <c:v>6.3600000000000004E-2</c:v>
                </c:pt>
                <c:pt idx="2127">
                  <c:v>6.4799999999999996E-2</c:v>
                </c:pt>
                <c:pt idx="2128">
                  <c:v>6.4299999999999996E-2</c:v>
                </c:pt>
                <c:pt idx="2129">
                  <c:v>6.3899999999999998E-2</c:v>
                </c:pt>
                <c:pt idx="2130">
                  <c:v>6.5000000000000002E-2</c:v>
                </c:pt>
                <c:pt idx="2131">
                  <c:v>6.5199999999999994E-2</c:v>
                </c:pt>
                <c:pt idx="2132">
                  <c:v>6.7100000000000007E-2</c:v>
                </c:pt>
                <c:pt idx="2133">
                  <c:v>6.7400000000000002E-2</c:v>
                </c:pt>
                <c:pt idx="2134">
                  <c:v>6.7000000000000004E-2</c:v>
                </c:pt>
                <c:pt idx="2135">
                  <c:v>6.6199999999999995E-2</c:v>
                </c:pt>
                <c:pt idx="2136">
                  <c:v>6.5699999999999995E-2</c:v>
                </c:pt>
                <c:pt idx="2137">
                  <c:v>6.59E-2</c:v>
                </c:pt>
                <c:pt idx="2138">
                  <c:v>6.7799999999999999E-2</c:v>
                </c:pt>
                <c:pt idx="2139">
                  <c:v>6.6900000000000001E-2</c:v>
                </c:pt>
                <c:pt idx="2140">
                  <c:v>6.8699999999999997E-2</c:v>
                </c:pt>
                <c:pt idx="2141">
                  <c:v>6.9000000000000006E-2</c:v>
                </c:pt>
                <c:pt idx="2142">
                  <c:v>6.7799999999999999E-2</c:v>
                </c:pt>
                <c:pt idx="2143">
                  <c:v>6.6600000000000006E-2</c:v>
                </c:pt>
                <c:pt idx="2144">
                  <c:v>6.6799999999999998E-2</c:v>
                </c:pt>
                <c:pt idx="2145">
                  <c:v>6.5699999999999995E-2</c:v>
                </c:pt>
                <c:pt idx="2146">
                  <c:v>6.5199999999999994E-2</c:v>
                </c:pt>
                <c:pt idx="2147">
                  <c:v>6.54E-2</c:v>
                </c:pt>
                <c:pt idx="2148">
                  <c:v>6.5299999999999997E-2</c:v>
                </c:pt>
                <c:pt idx="2149">
                  <c:v>6.4600000000000005E-2</c:v>
                </c:pt>
                <c:pt idx="2150">
                  <c:v>6.4899999999999999E-2</c:v>
                </c:pt>
                <c:pt idx="2151">
                  <c:v>6.4699999999999994E-2</c:v>
                </c:pt>
                <c:pt idx="2152">
                  <c:v>6.6100000000000006E-2</c:v>
                </c:pt>
                <c:pt idx="2153">
                  <c:v>6.6699999999999995E-2</c:v>
                </c:pt>
                <c:pt idx="2154">
                  <c:v>6.7299999999999999E-2</c:v>
                </c:pt>
                <c:pt idx="2155">
                  <c:v>6.8000000000000005E-2</c:v>
                </c:pt>
                <c:pt idx="2156">
                  <c:v>6.7900000000000002E-2</c:v>
                </c:pt>
                <c:pt idx="2157">
                  <c:v>6.7699999999999996E-2</c:v>
                </c:pt>
                <c:pt idx="2158">
                  <c:v>6.9500000000000006E-2</c:v>
                </c:pt>
                <c:pt idx="2159">
                  <c:v>6.9199999999999998E-2</c:v>
                </c:pt>
                <c:pt idx="2160">
                  <c:v>6.9699999999999998E-2</c:v>
                </c:pt>
                <c:pt idx="2161">
                  <c:v>6.8400000000000002E-2</c:v>
                </c:pt>
                <c:pt idx="2162">
                  <c:v>6.8000000000000005E-2</c:v>
                </c:pt>
                <c:pt idx="2163">
                  <c:v>6.7299999999999999E-2</c:v>
                </c:pt>
                <c:pt idx="2164">
                  <c:v>7.1400000000000005E-2</c:v>
                </c:pt>
                <c:pt idx="2165">
                  <c:v>7.1800000000000003E-2</c:v>
                </c:pt>
                <c:pt idx="2166">
                  <c:v>7.2499999999999995E-2</c:v>
                </c:pt>
                <c:pt idx="2167">
                  <c:v>7.3499999999999996E-2</c:v>
                </c:pt>
                <c:pt idx="2168">
                  <c:v>7.5399999999999995E-2</c:v>
                </c:pt>
                <c:pt idx="2169">
                  <c:v>7.7499999999999999E-2</c:v>
                </c:pt>
                <c:pt idx="2170">
                  <c:v>7.7799999999999994E-2</c:v>
                </c:pt>
                <c:pt idx="2171">
                  <c:v>7.7899999999999997E-2</c:v>
                </c:pt>
                <c:pt idx="2172">
                  <c:v>7.8299999999999995E-2</c:v>
                </c:pt>
                <c:pt idx="2173">
                  <c:v>7.8E-2</c:v>
                </c:pt>
                <c:pt idx="2174">
                  <c:v>7.7200000000000005E-2</c:v>
                </c:pt>
                <c:pt idx="2175">
                  <c:v>7.7299999999999994E-2</c:v>
                </c:pt>
                <c:pt idx="2176">
                  <c:v>7.5200000000000003E-2</c:v>
                </c:pt>
                <c:pt idx="2177">
                  <c:v>7.4999999999999997E-2</c:v>
                </c:pt>
                <c:pt idx="2178">
                  <c:v>7.4499999999999997E-2</c:v>
                </c:pt>
                <c:pt idx="2179">
                  <c:v>7.3499999999999996E-2</c:v>
                </c:pt>
                <c:pt idx="2180">
                  <c:v>7.3400000000000007E-2</c:v>
                </c:pt>
                <c:pt idx="2181">
                  <c:v>7.3800000000000004E-2</c:v>
                </c:pt>
                <c:pt idx="2182">
                  <c:v>7.3700000000000002E-2</c:v>
                </c:pt>
                <c:pt idx="2183">
                  <c:v>7.3599999999999999E-2</c:v>
                </c:pt>
                <c:pt idx="2184">
                  <c:v>7.17E-2</c:v>
                </c:pt>
                <c:pt idx="2185">
                  <c:v>7.2499999999999995E-2</c:v>
                </c:pt>
                <c:pt idx="2186">
                  <c:v>7.2499999999999995E-2</c:v>
                </c:pt>
                <c:pt idx="2187">
                  <c:v>7.2099999999999997E-2</c:v>
                </c:pt>
                <c:pt idx="2188">
                  <c:v>7.1800000000000003E-2</c:v>
                </c:pt>
                <c:pt idx="2189">
                  <c:v>7.1099999999999997E-2</c:v>
                </c:pt>
                <c:pt idx="2190">
                  <c:v>7.2300000000000003E-2</c:v>
                </c:pt>
                <c:pt idx="2191">
                  <c:v>7.2599999999999998E-2</c:v>
                </c:pt>
                <c:pt idx="2192">
                  <c:v>7.3400000000000007E-2</c:v>
                </c:pt>
                <c:pt idx="2193">
                  <c:v>7.4099999999999999E-2</c:v>
                </c:pt>
                <c:pt idx="2194">
                  <c:v>7.4300000000000005E-2</c:v>
                </c:pt>
                <c:pt idx="2195">
                  <c:v>7.3400000000000007E-2</c:v>
                </c:pt>
                <c:pt idx="2196">
                  <c:v>7.3800000000000004E-2</c:v>
                </c:pt>
                <c:pt idx="2197">
                  <c:v>7.4099999999999999E-2</c:v>
                </c:pt>
                <c:pt idx="2198">
                  <c:v>7.4300000000000005E-2</c:v>
                </c:pt>
                <c:pt idx="2199">
                  <c:v>7.46E-2</c:v>
                </c:pt>
                <c:pt idx="2200">
                  <c:v>7.4999999999999997E-2</c:v>
                </c:pt>
                <c:pt idx="2201">
                  <c:v>7.2800000000000004E-2</c:v>
                </c:pt>
                <c:pt idx="2202">
                  <c:v>7.3700000000000002E-2</c:v>
                </c:pt>
                <c:pt idx="2203">
                  <c:v>7.3800000000000004E-2</c:v>
                </c:pt>
                <c:pt idx="2204">
                  <c:v>7.5399999999999995E-2</c:v>
                </c:pt>
                <c:pt idx="2205">
                  <c:v>7.4999999999999997E-2</c:v>
                </c:pt>
                <c:pt idx="2206">
                  <c:v>7.5399999999999995E-2</c:v>
                </c:pt>
                <c:pt idx="2207">
                  <c:v>7.4899999999999994E-2</c:v>
                </c:pt>
                <c:pt idx="2208">
                  <c:v>7.5499999999999998E-2</c:v>
                </c:pt>
                <c:pt idx="2209">
                  <c:v>7.4899999999999994E-2</c:v>
                </c:pt>
                <c:pt idx="2210">
                  <c:v>7.4200000000000002E-2</c:v>
                </c:pt>
                <c:pt idx="2211">
                  <c:v>7.4399999999999994E-2</c:v>
                </c:pt>
                <c:pt idx="2212">
                  <c:v>7.4099999999999999E-2</c:v>
                </c:pt>
                <c:pt idx="2213">
                  <c:v>7.3200000000000001E-2</c:v>
                </c:pt>
                <c:pt idx="2214">
                  <c:v>7.3899999999999993E-2</c:v>
                </c:pt>
                <c:pt idx="2215">
                  <c:v>7.5300000000000006E-2</c:v>
                </c:pt>
                <c:pt idx="2216">
                  <c:v>7.5800000000000006E-2</c:v>
                </c:pt>
                <c:pt idx="2217">
                  <c:v>7.5600000000000001E-2</c:v>
                </c:pt>
                <c:pt idx="2218">
                  <c:v>7.4399999999999994E-2</c:v>
                </c:pt>
                <c:pt idx="2219">
                  <c:v>7.5399999999999995E-2</c:v>
                </c:pt>
                <c:pt idx="2220">
                  <c:v>7.6499999999999999E-2</c:v>
                </c:pt>
                <c:pt idx="2221">
                  <c:v>7.5999999999999998E-2</c:v>
                </c:pt>
                <c:pt idx="2222">
                  <c:v>7.4800000000000005E-2</c:v>
                </c:pt>
                <c:pt idx="2223">
                  <c:v>7.4899999999999994E-2</c:v>
                </c:pt>
                <c:pt idx="2224">
                  <c:v>7.6100000000000001E-2</c:v>
                </c:pt>
                <c:pt idx="2225">
                  <c:v>7.6399999999999996E-2</c:v>
                </c:pt>
                <c:pt idx="2226">
                  <c:v>7.6700000000000004E-2</c:v>
                </c:pt>
                <c:pt idx="2227">
                  <c:v>7.6899999999999996E-2</c:v>
                </c:pt>
                <c:pt idx="2228">
                  <c:v>7.7399999999999997E-2</c:v>
                </c:pt>
                <c:pt idx="2229">
                  <c:v>7.8E-2</c:v>
                </c:pt>
                <c:pt idx="2230">
                  <c:v>7.7200000000000005E-2</c:v>
                </c:pt>
                <c:pt idx="2231">
                  <c:v>7.6899999999999996E-2</c:v>
                </c:pt>
                <c:pt idx="2232">
                  <c:v>7.5899999999999995E-2</c:v>
                </c:pt>
                <c:pt idx="2233">
                  <c:v>7.5600000000000001E-2</c:v>
                </c:pt>
                <c:pt idx="2234">
                  <c:v>7.4999999999999997E-2</c:v>
                </c:pt>
                <c:pt idx="2235">
                  <c:v>7.3599999999999999E-2</c:v>
                </c:pt>
                <c:pt idx="2236">
                  <c:v>7.4499999999999997E-2</c:v>
                </c:pt>
                <c:pt idx="2237">
                  <c:v>7.51E-2</c:v>
                </c:pt>
                <c:pt idx="2238">
                  <c:v>7.5399999999999995E-2</c:v>
                </c:pt>
                <c:pt idx="2239">
                  <c:v>7.5800000000000006E-2</c:v>
                </c:pt>
                <c:pt idx="2240">
                  <c:v>7.3700000000000002E-2</c:v>
                </c:pt>
                <c:pt idx="2241">
                  <c:v>7.4399999999999994E-2</c:v>
                </c:pt>
                <c:pt idx="2242">
                  <c:v>7.5300000000000006E-2</c:v>
                </c:pt>
                <c:pt idx="2243">
                  <c:v>7.5999999999999998E-2</c:v>
                </c:pt>
                <c:pt idx="2244">
                  <c:v>7.4899999999999994E-2</c:v>
                </c:pt>
                <c:pt idx="2245">
                  <c:v>7.4800000000000005E-2</c:v>
                </c:pt>
                <c:pt idx="2246">
                  <c:v>7.51E-2</c:v>
                </c:pt>
                <c:pt idx="2247">
                  <c:v>7.51E-2</c:v>
                </c:pt>
                <c:pt idx="2248">
                  <c:v>7.4499999999999997E-2</c:v>
                </c:pt>
                <c:pt idx="2249">
                  <c:v>7.51E-2</c:v>
                </c:pt>
                <c:pt idx="2250">
                  <c:v>7.3899999999999993E-2</c:v>
                </c:pt>
                <c:pt idx="2251">
                  <c:v>7.4399999999999994E-2</c:v>
                </c:pt>
                <c:pt idx="2252">
                  <c:v>7.4999999999999997E-2</c:v>
                </c:pt>
                <c:pt idx="2253">
                  <c:v>7.5999999999999998E-2</c:v>
                </c:pt>
                <c:pt idx="2254">
                  <c:v>7.6399999999999996E-2</c:v>
                </c:pt>
                <c:pt idx="2255">
                  <c:v>7.4499999999999997E-2</c:v>
                </c:pt>
                <c:pt idx="2256">
                  <c:v>7.46E-2</c:v>
                </c:pt>
                <c:pt idx="2257">
                  <c:v>7.4200000000000002E-2</c:v>
                </c:pt>
                <c:pt idx="2258">
                  <c:v>7.4300000000000005E-2</c:v>
                </c:pt>
                <c:pt idx="2259">
                  <c:v>7.4099999999999999E-2</c:v>
                </c:pt>
                <c:pt idx="2260">
                  <c:v>7.6399999999999996E-2</c:v>
                </c:pt>
                <c:pt idx="2261">
                  <c:v>7.6100000000000001E-2</c:v>
                </c:pt>
                <c:pt idx="2262">
                  <c:v>7.6200000000000004E-2</c:v>
                </c:pt>
                <c:pt idx="2263">
                  <c:v>7.6499999999999999E-2</c:v>
                </c:pt>
                <c:pt idx="2264">
                  <c:v>7.6999999999999999E-2</c:v>
                </c:pt>
                <c:pt idx="2265">
                  <c:v>7.7100000000000002E-2</c:v>
                </c:pt>
                <c:pt idx="2266">
                  <c:v>7.5999999999999998E-2</c:v>
                </c:pt>
                <c:pt idx="2267">
                  <c:v>7.6100000000000001E-2</c:v>
                </c:pt>
                <c:pt idx="2268">
                  <c:v>7.6799999999999993E-2</c:v>
                </c:pt>
                <c:pt idx="2269">
                  <c:v>7.7200000000000005E-2</c:v>
                </c:pt>
                <c:pt idx="2270">
                  <c:v>7.7100000000000002E-2</c:v>
                </c:pt>
                <c:pt idx="2271">
                  <c:v>7.7100000000000002E-2</c:v>
                </c:pt>
                <c:pt idx="2272">
                  <c:v>7.5800000000000006E-2</c:v>
                </c:pt>
                <c:pt idx="2273">
                  <c:v>7.51E-2</c:v>
                </c:pt>
                <c:pt idx="2274">
                  <c:v>7.5300000000000006E-2</c:v>
                </c:pt>
                <c:pt idx="2275">
                  <c:v>7.4700000000000003E-2</c:v>
                </c:pt>
                <c:pt idx="2276">
                  <c:v>7.5800000000000006E-2</c:v>
                </c:pt>
                <c:pt idx="2277">
                  <c:v>7.7100000000000002E-2</c:v>
                </c:pt>
                <c:pt idx="2278">
                  <c:v>7.8700000000000006E-2</c:v>
                </c:pt>
                <c:pt idx="2279">
                  <c:v>7.7799999999999994E-2</c:v>
                </c:pt>
                <c:pt idx="2280">
                  <c:v>7.6399999999999996E-2</c:v>
                </c:pt>
                <c:pt idx="2281">
                  <c:v>7.5200000000000003E-2</c:v>
                </c:pt>
                <c:pt idx="2282">
                  <c:v>7.4300000000000005E-2</c:v>
                </c:pt>
                <c:pt idx="2283">
                  <c:v>7.4999999999999997E-2</c:v>
                </c:pt>
                <c:pt idx="2284">
                  <c:v>7.6999999999999999E-2</c:v>
                </c:pt>
                <c:pt idx="2285">
                  <c:v>7.7200000000000005E-2</c:v>
                </c:pt>
                <c:pt idx="2286">
                  <c:v>7.7399999999999997E-2</c:v>
                </c:pt>
                <c:pt idx="2287">
                  <c:v>7.6799999999999993E-2</c:v>
                </c:pt>
                <c:pt idx="2288">
                  <c:v>7.6600000000000001E-2</c:v>
                </c:pt>
                <c:pt idx="2289">
                  <c:v>7.6100000000000001E-2</c:v>
                </c:pt>
                <c:pt idx="2290">
                  <c:v>7.4899999999999994E-2</c:v>
                </c:pt>
                <c:pt idx="2291">
                  <c:v>7.5999999999999998E-2</c:v>
                </c:pt>
                <c:pt idx="2292">
                  <c:v>7.6600000000000001E-2</c:v>
                </c:pt>
                <c:pt idx="2293">
                  <c:v>7.6700000000000004E-2</c:v>
                </c:pt>
                <c:pt idx="2294">
                  <c:v>7.6300000000000007E-2</c:v>
                </c:pt>
                <c:pt idx="2295">
                  <c:v>7.6200000000000004E-2</c:v>
                </c:pt>
                <c:pt idx="2296">
                  <c:v>7.5700000000000003E-2</c:v>
                </c:pt>
                <c:pt idx="2297">
                  <c:v>7.5800000000000006E-2</c:v>
                </c:pt>
                <c:pt idx="2298">
                  <c:v>7.5999999999999998E-2</c:v>
                </c:pt>
                <c:pt idx="2299">
                  <c:v>7.6399999999999996E-2</c:v>
                </c:pt>
                <c:pt idx="2300">
                  <c:v>7.6600000000000001E-2</c:v>
                </c:pt>
                <c:pt idx="2301">
                  <c:v>7.6700000000000004E-2</c:v>
                </c:pt>
                <c:pt idx="2302">
                  <c:v>7.7499999999999999E-2</c:v>
                </c:pt>
                <c:pt idx="2303">
                  <c:v>7.9600000000000004E-2</c:v>
                </c:pt>
                <c:pt idx="2304">
                  <c:v>7.9399999999999998E-2</c:v>
                </c:pt>
                <c:pt idx="2305">
                  <c:v>7.7299999999999994E-2</c:v>
                </c:pt>
                <c:pt idx="2306">
                  <c:v>7.7299999999999994E-2</c:v>
                </c:pt>
                <c:pt idx="2307">
                  <c:v>7.7799999999999994E-2</c:v>
                </c:pt>
                <c:pt idx="2308">
                  <c:v>7.6300000000000007E-2</c:v>
                </c:pt>
                <c:pt idx="2309">
                  <c:v>7.6399999999999996E-2</c:v>
                </c:pt>
                <c:pt idx="2310">
                  <c:v>7.7600000000000002E-2</c:v>
                </c:pt>
                <c:pt idx="2311">
                  <c:v>7.85E-2</c:v>
                </c:pt>
                <c:pt idx="2312">
                  <c:v>7.7899999999999997E-2</c:v>
                </c:pt>
                <c:pt idx="2313">
                  <c:v>7.8600000000000003E-2</c:v>
                </c:pt>
                <c:pt idx="2314">
                  <c:v>7.8600000000000003E-2</c:v>
                </c:pt>
                <c:pt idx="2315">
                  <c:v>0.08</c:v>
                </c:pt>
                <c:pt idx="2316">
                  <c:v>8.0199999999999994E-2</c:v>
                </c:pt>
                <c:pt idx="2317">
                  <c:v>8.1000000000000003E-2</c:v>
                </c:pt>
                <c:pt idx="2318">
                  <c:v>8.1000000000000003E-2</c:v>
                </c:pt>
                <c:pt idx="2319">
                  <c:v>8.1199999999999994E-2</c:v>
                </c:pt>
                <c:pt idx="2320">
                  <c:v>8.0500000000000002E-2</c:v>
                </c:pt>
                <c:pt idx="2321">
                  <c:v>8.0699999999999994E-2</c:v>
                </c:pt>
                <c:pt idx="2322">
                  <c:v>7.9799999999999996E-2</c:v>
                </c:pt>
                <c:pt idx="2323">
                  <c:v>7.9200000000000007E-2</c:v>
                </c:pt>
                <c:pt idx="2324">
                  <c:v>7.85E-2</c:v>
                </c:pt>
                <c:pt idx="2325">
                  <c:v>7.85E-2</c:v>
                </c:pt>
                <c:pt idx="2326">
                  <c:v>7.9000000000000001E-2</c:v>
                </c:pt>
                <c:pt idx="2327">
                  <c:v>7.7899999999999997E-2</c:v>
                </c:pt>
                <c:pt idx="2328">
                  <c:v>7.8100000000000003E-2</c:v>
                </c:pt>
                <c:pt idx="2329">
                  <c:v>7.7499999999999999E-2</c:v>
                </c:pt>
                <c:pt idx="2330">
                  <c:v>7.8399999999999997E-2</c:v>
                </c:pt>
                <c:pt idx="2331">
                  <c:v>7.7799999999999994E-2</c:v>
                </c:pt>
                <c:pt idx="2332">
                  <c:v>7.8600000000000003E-2</c:v>
                </c:pt>
                <c:pt idx="2333">
                  <c:v>7.9299999999999995E-2</c:v>
                </c:pt>
                <c:pt idx="2334">
                  <c:v>7.9100000000000004E-2</c:v>
                </c:pt>
                <c:pt idx="2335">
                  <c:v>7.8799999999999995E-2</c:v>
                </c:pt>
                <c:pt idx="2336">
                  <c:v>7.9100000000000004E-2</c:v>
                </c:pt>
                <c:pt idx="2337">
                  <c:v>8.0399999999999999E-2</c:v>
                </c:pt>
                <c:pt idx="2338">
                  <c:v>7.9899999999999999E-2</c:v>
                </c:pt>
                <c:pt idx="2339">
                  <c:v>7.9200000000000007E-2</c:v>
                </c:pt>
                <c:pt idx="2340">
                  <c:v>7.8299999999999995E-2</c:v>
                </c:pt>
                <c:pt idx="2341">
                  <c:v>7.9399999999999998E-2</c:v>
                </c:pt>
                <c:pt idx="2342">
                  <c:v>7.9299999999999995E-2</c:v>
                </c:pt>
                <c:pt idx="2343">
                  <c:v>7.8899999999999998E-2</c:v>
                </c:pt>
                <c:pt idx="2344">
                  <c:v>7.8899999999999998E-2</c:v>
                </c:pt>
                <c:pt idx="2345">
                  <c:v>7.6700000000000004E-2</c:v>
                </c:pt>
                <c:pt idx="2346">
                  <c:v>7.6100000000000001E-2</c:v>
                </c:pt>
                <c:pt idx="2347">
                  <c:v>7.5999999999999998E-2</c:v>
                </c:pt>
                <c:pt idx="2348">
                  <c:v>7.6399999999999996E-2</c:v>
                </c:pt>
                <c:pt idx="2349">
                  <c:v>7.5700000000000003E-2</c:v>
                </c:pt>
                <c:pt idx="2350">
                  <c:v>7.6899999999999996E-2</c:v>
                </c:pt>
                <c:pt idx="2351">
                  <c:v>7.8100000000000003E-2</c:v>
                </c:pt>
                <c:pt idx="2352">
                  <c:v>7.8600000000000003E-2</c:v>
                </c:pt>
                <c:pt idx="2353">
                  <c:v>7.8100000000000003E-2</c:v>
                </c:pt>
                <c:pt idx="2354">
                  <c:v>7.7299999999999994E-2</c:v>
                </c:pt>
                <c:pt idx="2355">
                  <c:v>7.7200000000000005E-2</c:v>
                </c:pt>
                <c:pt idx="2356">
                  <c:v>7.7100000000000002E-2</c:v>
                </c:pt>
                <c:pt idx="2357">
                  <c:v>7.6600000000000001E-2</c:v>
                </c:pt>
                <c:pt idx="2358">
                  <c:v>7.8200000000000006E-2</c:v>
                </c:pt>
                <c:pt idx="2359">
                  <c:v>7.8100000000000003E-2</c:v>
                </c:pt>
                <c:pt idx="2360">
                  <c:v>7.7100000000000002E-2</c:v>
                </c:pt>
                <c:pt idx="2361">
                  <c:v>7.6300000000000007E-2</c:v>
                </c:pt>
                <c:pt idx="2362">
                  <c:v>7.5700000000000003E-2</c:v>
                </c:pt>
                <c:pt idx="2363">
                  <c:v>7.3499999999999996E-2</c:v>
                </c:pt>
                <c:pt idx="2364">
                  <c:v>7.4499999999999997E-2</c:v>
                </c:pt>
                <c:pt idx="2365">
                  <c:v>7.4300000000000005E-2</c:v>
                </c:pt>
                <c:pt idx="2366">
                  <c:v>7.4499999999999997E-2</c:v>
                </c:pt>
                <c:pt idx="2367">
                  <c:v>7.5499999999999998E-2</c:v>
                </c:pt>
                <c:pt idx="2368">
                  <c:v>7.5600000000000001E-2</c:v>
                </c:pt>
                <c:pt idx="2369">
                  <c:v>7.4300000000000005E-2</c:v>
                </c:pt>
                <c:pt idx="2370">
                  <c:v>7.4899999999999994E-2</c:v>
                </c:pt>
                <c:pt idx="2371">
                  <c:v>7.6499999999999999E-2</c:v>
                </c:pt>
                <c:pt idx="2372">
                  <c:v>7.6999999999999999E-2</c:v>
                </c:pt>
                <c:pt idx="2373">
                  <c:v>7.6700000000000004E-2</c:v>
                </c:pt>
                <c:pt idx="2374">
                  <c:v>7.7399999999999997E-2</c:v>
                </c:pt>
                <c:pt idx="2375">
                  <c:v>7.6499999999999999E-2</c:v>
                </c:pt>
                <c:pt idx="2376">
                  <c:v>7.7600000000000002E-2</c:v>
                </c:pt>
                <c:pt idx="2377">
                  <c:v>7.9500000000000001E-2</c:v>
                </c:pt>
                <c:pt idx="2378">
                  <c:v>7.8799999999999995E-2</c:v>
                </c:pt>
                <c:pt idx="2379">
                  <c:v>7.9200000000000007E-2</c:v>
                </c:pt>
                <c:pt idx="2380">
                  <c:v>7.8799999999999995E-2</c:v>
                </c:pt>
                <c:pt idx="2381">
                  <c:v>7.9799999999999996E-2</c:v>
                </c:pt>
                <c:pt idx="2382">
                  <c:v>7.8399999999999997E-2</c:v>
                </c:pt>
                <c:pt idx="2383">
                  <c:v>8.0600000000000005E-2</c:v>
                </c:pt>
                <c:pt idx="2384">
                  <c:v>7.9799999999999996E-2</c:v>
                </c:pt>
                <c:pt idx="2385">
                  <c:v>8.09E-2</c:v>
                </c:pt>
                <c:pt idx="2386">
                  <c:v>8.1299999999999997E-2</c:v>
                </c:pt>
                <c:pt idx="2387">
                  <c:v>8.0799999999999997E-2</c:v>
                </c:pt>
                <c:pt idx="2388">
                  <c:v>8.0299999999999996E-2</c:v>
                </c:pt>
                <c:pt idx="2389">
                  <c:v>7.9500000000000001E-2</c:v>
                </c:pt>
                <c:pt idx="2390">
                  <c:v>7.8E-2</c:v>
                </c:pt>
                <c:pt idx="2391">
                  <c:v>7.7700000000000005E-2</c:v>
                </c:pt>
                <c:pt idx="2392">
                  <c:v>7.7200000000000005E-2</c:v>
                </c:pt>
                <c:pt idx="2393">
                  <c:v>7.7499999999999999E-2</c:v>
                </c:pt>
                <c:pt idx="2394">
                  <c:v>8.0500000000000002E-2</c:v>
                </c:pt>
                <c:pt idx="2395">
                  <c:v>8.0799999999999997E-2</c:v>
                </c:pt>
                <c:pt idx="2396">
                  <c:v>8.1600000000000006E-2</c:v>
                </c:pt>
                <c:pt idx="2397">
                  <c:v>8.3099999999999993E-2</c:v>
                </c:pt>
                <c:pt idx="2398">
                  <c:v>8.3900000000000002E-2</c:v>
                </c:pt>
                <c:pt idx="2399">
                  <c:v>8.4500000000000006E-2</c:v>
                </c:pt>
                <c:pt idx="2400">
                  <c:v>8.3900000000000002E-2</c:v>
                </c:pt>
                <c:pt idx="2401">
                  <c:v>8.2799999999999999E-2</c:v>
                </c:pt>
                <c:pt idx="2402">
                  <c:v>8.2000000000000003E-2</c:v>
                </c:pt>
                <c:pt idx="2403">
                  <c:v>8.1900000000000001E-2</c:v>
                </c:pt>
                <c:pt idx="2404">
                  <c:v>8.1699999999999995E-2</c:v>
                </c:pt>
                <c:pt idx="2405">
                  <c:v>8.1299999999999997E-2</c:v>
                </c:pt>
                <c:pt idx="2406">
                  <c:v>8.14E-2</c:v>
                </c:pt>
                <c:pt idx="2407">
                  <c:v>8.2500000000000004E-2</c:v>
                </c:pt>
                <c:pt idx="2408">
                  <c:v>8.48E-2</c:v>
                </c:pt>
                <c:pt idx="2409">
                  <c:v>8.4500000000000006E-2</c:v>
                </c:pt>
                <c:pt idx="2410">
                  <c:v>8.3400000000000002E-2</c:v>
                </c:pt>
                <c:pt idx="2411">
                  <c:v>8.2900000000000001E-2</c:v>
                </c:pt>
                <c:pt idx="2412">
                  <c:v>8.3400000000000002E-2</c:v>
                </c:pt>
                <c:pt idx="2413">
                  <c:v>8.3299999999999999E-2</c:v>
                </c:pt>
                <c:pt idx="2414">
                  <c:v>8.2199999999999995E-2</c:v>
                </c:pt>
                <c:pt idx="2415">
                  <c:v>8.1900000000000001E-2</c:v>
                </c:pt>
                <c:pt idx="2416">
                  <c:v>8.2600000000000007E-2</c:v>
                </c:pt>
                <c:pt idx="2417">
                  <c:v>8.4699999999999998E-2</c:v>
                </c:pt>
                <c:pt idx="2418">
                  <c:v>8.5099999999999995E-2</c:v>
                </c:pt>
                <c:pt idx="2419">
                  <c:v>8.5300000000000001E-2</c:v>
                </c:pt>
                <c:pt idx="2420">
                  <c:v>8.5699999999999998E-2</c:v>
                </c:pt>
                <c:pt idx="2421">
                  <c:v>8.5699999999999998E-2</c:v>
                </c:pt>
                <c:pt idx="2422">
                  <c:v>8.48E-2</c:v>
                </c:pt>
                <c:pt idx="2423">
                  <c:v>8.5000000000000006E-2</c:v>
                </c:pt>
                <c:pt idx="2424">
                  <c:v>8.3599999999999994E-2</c:v>
                </c:pt>
                <c:pt idx="2425">
                  <c:v>8.4400000000000003E-2</c:v>
                </c:pt>
                <c:pt idx="2426">
                  <c:v>8.4099999999999994E-2</c:v>
                </c:pt>
                <c:pt idx="2427">
                  <c:v>8.3900000000000002E-2</c:v>
                </c:pt>
                <c:pt idx="2428">
                  <c:v>8.4000000000000005E-2</c:v>
                </c:pt>
                <c:pt idx="2429">
                  <c:v>8.4400000000000003E-2</c:v>
                </c:pt>
                <c:pt idx="2430">
                  <c:v>8.4500000000000006E-2</c:v>
                </c:pt>
                <c:pt idx="2431">
                  <c:v>8.3599999999999994E-2</c:v>
                </c:pt>
                <c:pt idx="2432">
                  <c:v>8.2299999999999998E-2</c:v>
                </c:pt>
                <c:pt idx="2433">
                  <c:v>8.0699999999999994E-2</c:v>
                </c:pt>
                <c:pt idx="2434">
                  <c:v>8.0600000000000005E-2</c:v>
                </c:pt>
                <c:pt idx="2435">
                  <c:v>8.1900000000000001E-2</c:v>
                </c:pt>
                <c:pt idx="2436">
                  <c:v>8.1900000000000001E-2</c:v>
                </c:pt>
                <c:pt idx="2437">
                  <c:v>8.1199999999999994E-2</c:v>
                </c:pt>
                <c:pt idx="2438">
                  <c:v>8.1799999999999998E-2</c:v>
                </c:pt>
                <c:pt idx="2439">
                  <c:v>8.2299999999999998E-2</c:v>
                </c:pt>
                <c:pt idx="2440">
                  <c:v>8.3199999999999996E-2</c:v>
                </c:pt>
                <c:pt idx="2441">
                  <c:v>8.4500000000000006E-2</c:v>
                </c:pt>
                <c:pt idx="2442">
                  <c:v>8.4099999999999994E-2</c:v>
                </c:pt>
                <c:pt idx="2443">
                  <c:v>8.4199999999999997E-2</c:v>
                </c:pt>
                <c:pt idx="2444">
                  <c:v>8.48E-2</c:v>
                </c:pt>
                <c:pt idx="2445">
                  <c:v>8.5099999999999995E-2</c:v>
                </c:pt>
                <c:pt idx="2446">
                  <c:v>8.4099999999999994E-2</c:v>
                </c:pt>
                <c:pt idx="2447">
                  <c:v>8.4699999999999998E-2</c:v>
                </c:pt>
                <c:pt idx="2448">
                  <c:v>8.48E-2</c:v>
                </c:pt>
                <c:pt idx="2449">
                  <c:v>8.5000000000000006E-2</c:v>
                </c:pt>
                <c:pt idx="2450">
                  <c:v>8.5999999999999993E-2</c:v>
                </c:pt>
                <c:pt idx="2451">
                  <c:v>8.5099999999999995E-2</c:v>
                </c:pt>
                <c:pt idx="2452">
                  <c:v>8.4699999999999998E-2</c:v>
                </c:pt>
                <c:pt idx="2453">
                  <c:v>8.3099999999999993E-2</c:v>
                </c:pt>
                <c:pt idx="2454">
                  <c:v>8.1699999999999995E-2</c:v>
                </c:pt>
                <c:pt idx="2455">
                  <c:v>8.4900000000000003E-2</c:v>
                </c:pt>
                <c:pt idx="2456">
                  <c:v>8.3699999999999997E-2</c:v>
                </c:pt>
                <c:pt idx="2457">
                  <c:v>8.4099999999999994E-2</c:v>
                </c:pt>
                <c:pt idx="2458">
                  <c:v>8.3900000000000002E-2</c:v>
                </c:pt>
                <c:pt idx="2459">
                  <c:v>8.2400000000000001E-2</c:v>
                </c:pt>
                <c:pt idx="2460">
                  <c:v>8.3799999999999999E-2</c:v>
                </c:pt>
                <c:pt idx="2461">
                  <c:v>8.2400000000000001E-2</c:v>
                </c:pt>
                <c:pt idx="2462">
                  <c:v>8.2500000000000004E-2</c:v>
                </c:pt>
                <c:pt idx="2463">
                  <c:v>8.3299999999999999E-2</c:v>
                </c:pt>
                <c:pt idx="2464">
                  <c:v>8.2199999999999995E-2</c:v>
                </c:pt>
                <c:pt idx="2465">
                  <c:v>8.2699999999999996E-2</c:v>
                </c:pt>
                <c:pt idx="2466">
                  <c:v>8.3199999999999996E-2</c:v>
                </c:pt>
                <c:pt idx="2467">
                  <c:v>8.2799999999999999E-2</c:v>
                </c:pt>
                <c:pt idx="2468">
                  <c:v>8.3199999999999996E-2</c:v>
                </c:pt>
                <c:pt idx="2469">
                  <c:v>8.3500000000000005E-2</c:v>
                </c:pt>
                <c:pt idx="2470">
                  <c:v>8.3599999999999994E-2</c:v>
                </c:pt>
                <c:pt idx="2471">
                  <c:v>8.3599999999999994E-2</c:v>
                </c:pt>
                <c:pt idx="2472">
                  <c:v>8.3599999999999994E-2</c:v>
                </c:pt>
                <c:pt idx="2473">
                  <c:v>8.2299999999999998E-2</c:v>
                </c:pt>
                <c:pt idx="2474">
                  <c:v>8.2699999999999996E-2</c:v>
                </c:pt>
                <c:pt idx="2475">
                  <c:v>8.4000000000000005E-2</c:v>
                </c:pt>
                <c:pt idx="2476">
                  <c:v>8.3900000000000002E-2</c:v>
                </c:pt>
                <c:pt idx="2477">
                  <c:v>8.4099999999999994E-2</c:v>
                </c:pt>
                <c:pt idx="2478">
                  <c:v>8.3500000000000005E-2</c:v>
                </c:pt>
                <c:pt idx="2479">
                  <c:v>8.2299999999999998E-2</c:v>
                </c:pt>
                <c:pt idx="2480">
                  <c:v>8.2600000000000007E-2</c:v>
                </c:pt>
                <c:pt idx="2481">
                  <c:v>8.2400000000000001E-2</c:v>
                </c:pt>
                <c:pt idx="2482">
                  <c:v>8.3699999999999997E-2</c:v>
                </c:pt>
                <c:pt idx="2483">
                  <c:v>8.3299999999999999E-2</c:v>
                </c:pt>
                <c:pt idx="2484">
                  <c:v>8.3799999999999999E-2</c:v>
                </c:pt>
                <c:pt idx="2485">
                  <c:v>8.3599999999999994E-2</c:v>
                </c:pt>
                <c:pt idx="2486">
                  <c:v>8.3599999999999994E-2</c:v>
                </c:pt>
                <c:pt idx="2487">
                  <c:v>8.3000000000000004E-2</c:v>
                </c:pt>
                <c:pt idx="2488">
                  <c:v>8.1600000000000006E-2</c:v>
                </c:pt>
                <c:pt idx="2489">
                  <c:v>8.09E-2</c:v>
                </c:pt>
                <c:pt idx="2490">
                  <c:v>8.14E-2</c:v>
                </c:pt>
                <c:pt idx="2491">
                  <c:v>8.3299999999999999E-2</c:v>
                </c:pt>
                <c:pt idx="2492">
                  <c:v>8.3799999999999999E-2</c:v>
                </c:pt>
                <c:pt idx="2493">
                  <c:v>8.6800000000000002E-2</c:v>
                </c:pt>
                <c:pt idx="2494">
                  <c:v>8.6900000000000005E-2</c:v>
                </c:pt>
                <c:pt idx="2495">
                  <c:v>8.5800000000000001E-2</c:v>
                </c:pt>
                <c:pt idx="2496">
                  <c:v>8.6900000000000005E-2</c:v>
                </c:pt>
                <c:pt idx="2497">
                  <c:v>8.5099999999999995E-2</c:v>
                </c:pt>
                <c:pt idx="2498">
                  <c:v>8.3699999999999997E-2</c:v>
                </c:pt>
                <c:pt idx="2499">
                  <c:v>8.3799999999999999E-2</c:v>
                </c:pt>
                <c:pt idx="2500">
                  <c:v>8.4099999999999994E-2</c:v>
                </c:pt>
                <c:pt idx="2501">
                  <c:v>8.3699999999999997E-2</c:v>
                </c:pt>
                <c:pt idx="2502">
                  <c:v>8.4500000000000006E-2</c:v>
                </c:pt>
                <c:pt idx="2503">
                  <c:v>8.5199999999999998E-2</c:v>
                </c:pt>
                <c:pt idx="2504">
                  <c:v>8.6300000000000002E-2</c:v>
                </c:pt>
                <c:pt idx="2505">
                  <c:v>8.6400000000000005E-2</c:v>
                </c:pt>
                <c:pt idx="2506">
                  <c:v>8.7099999999999997E-2</c:v>
                </c:pt>
                <c:pt idx="2507">
                  <c:v>8.6599999999999996E-2</c:v>
                </c:pt>
                <c:pt idx="2508">
                  <c:v>8.5900000000000004E-2</c:v>
                </c:pt>
                <c:pt idx="2509">
                  <c:v>8.4199999999999997E-2</c:v>
                </c:pt>
                <c:pt idx="2510">
                  <c:v>8.3299999999999999E-2</c:v>
                </c:pt>
                <c:pt idx="2511">
                  <c:v>8.2299999999999998E-2</c:v>
                </c:pt>
                <c:pt idx="2512">
                  <c:v>8.1299999999999997E-2</c:v>
                </c:pt>
                <c:pt idx="2513">
                  <c:v>8.1500000000000003E-2</c:v>
                </c:pt>
                <c:pt idx="2514">
                  <c:v>8.14E-2</c:v>
                </c:pt>
                <c:pt idx="2515">
                  <c:v>8.4400000000000003E-2</c:v>
                </c:pt>
                <c:pt idx="2516">
                  <c:v>8.6599999999999996E-2</c:v>
                </c:pt>
                <c:pt idx="2517">
                  <c:v>8.5699999999999998E-2</c:v>
                </c:pt>
                <c:pt idx="2518">
                  <c:v>8.6099999999999996E-2</c:v>
                </c:pt>
                <c:pt idx="2519">
                  <c:v>8.5999999999999993E-2</c:v>
                </c:pt>
                <c:pt idx="2520">
                  <c:v>8.4699999999999998E-2</c:v>
                </c:pt>
                <c:pt idx="2521">
                  <c:v>8.5999999999999993E-2</c:v>
                </c:pt>
                <c:pt idx="2522">
                  <c:v>8.6400000000000005E-2</c:v>
                </c:pt>
                <c:pt idx="2523">
                  <c:v>8.5999999999999993E-2</c:v>
                </c:pt>
                <c:pt idx="2524">
                  <c:v>8.7400000000000005E-2</c:v>
                </c:pt>
                <c:pt idx="2525">
                  <c:v>8.72E-2</c:v>
                </c:pt>
                <c:pt idx="2526">
                  <c:v>8.6699999999999999E-2</c:v>
                </c:pt>
                <c:pt idx="2527">
                  <c:v>8.8400000000000006E-2</c:v>
                </c:pt>
                <c:pt idx="2528">
                  <c:v>8.8900000000000007E-2</c:v>
                </c:pt>
                <c:pt idx="2529">
                  <c:v>8.8200000000000001E-2</c:v>
                </c:pt>
                <c:pt idx="2530">
                  <c:v>8.9499999999999996E-2</c:v>
                </c:pt>
                <c:pt idx="2531">
                  <c:v>8.9700000000000002E-2</c:v>
                </c:pt>
                <c:pt idx="2532">
                  <c:v>0.09</c:v>
                </c:pt>
                <c:pt idx="2533">
                  <c:v>8.8800000000000004E-2</c:v>
                </c:pt>
                <c:pt idx="2534">
                  <c:v>8.9800000000000005E-2</c:v>
                </c:pt>
                <c:pt idx="2535">
                  <c:v>8.9300000000000004E-2</c:v>
                </c:pt>
                <c:pt idx="2536">
                  <c:v>9.0200000000000002E-2</c:v>
                </c:pt>
                <c:pt idx="2537">
                  <c:v>8.9499999999999996E-2</c:v>
                </c:pt>
                <c:pt idx="2538">
                  <c:v>8.7999999999999995E-2</c:v>
                </c:pt>
                <c:pt idx="2539">
                  <c:v>8.6199999999999999E-2</c:v>
                </c:pt>
                <c:pt idx="2540">
                  <c:v>8.5099999999999995E-2</c:v>
                </c:pt>
                <c:pt idx="2541">
                  <c:v>8.4500000000000006E-2</c:v>
                </c:pt>
                <c:pt idx="2542">
                  <c:v>8.5900000000000004E-2</c:v>
                </c:pt>
                <c:pt idx="2543">
                  <c:v>8.5999999999999993E-2</c:v>
                </c:pt>
                <c:pt idx="2544">
                  <c:v>8.5999999999999993E-2</c:v>
                </c:pt>
                <c:pt idx="2545">
                  <c:v>8.6499999999999994E-2</c:v>
                </c:pt>
                <c:pt idx="2546">
                  <c:v>8.6099999999999996E-2</c:v>
                </c:pt>
                <c:pt idx="2547">
                  <c:v>8.5199999999999998E-2</c:v>
                </c:pt>
                <c:pt idx="2548">
                  <c:v>8.6499999999999994E-2</c:v>
                </c:pt>
                <c:pt idx="2549">
                  <c:v>8.6999999999999994E-2</c:v>
                </c:pt>
                <c:pt idx="2550">
                  <c:v>8.7300000000000003E-2</c:v>
                </c:pt>
                <c:pt idx="2551">
                  <c:v>8.8900000000000007E-2</c:v>
                </c:pt>
                <c:pt idx="2552">
                  <c:v>8.8400000000000006E-2</c:v>
                </c:pt>
                <c:pt idx="2553">
                  <c:v>8.8999999999999996E-2</c:v>
                </c:pt>
                <c:pt idx="2554">
                  <c:v>8.8599999999999998E-2</c:v>
                </c:pt>
                <c:pt idx="2555">
                  <c:v>8.9399999999999993E-2</c:v>
                </c:pt>
                <c:pt idx="2556">
                  <c:v>8.7999999999999995E-2</c:v>
                </c:pt>
                <c:pt idx="2557">
                  <c:v>8.7999999999999995E-2</c:v>
                </c:pt>
                <c:pt idx="2558">
                  <c:v>8.7800000000000003E-2</c:v>
                </c:pt>
                <c:pt idx="2559">
                  <c:v>8.7900000000000006E-2</c:v>
                </c:pt>
                <c:pt idx="2560">
                  <c:v>8.7499999999999994E-2</c:v>
                </c:pt>
                <c:pt idx="2561">
                  <c:v>8.7999999999999995E-2</c:v>
                </c:pt>
                <c:pt idx="2562">
                  <c:v>8.6300000000000002E-2</c:v>
                </c:pt>
                <c:pt idx="2563">
                  <c:v>8.6699999999999999E-2</c:v>
                </c:pt>
                <c:pt idx="2564">
                  <c:v>8.6499999999999994E-2</c:v>
                </c:pt>
                <c:pt idx="2565">
                  <c:v>8.6599999999999996E-2</c:v>
                </c:pt>
                <c:pt idx="2566">
                  <c:v>8.7099999999999997E-2</c:v>
                </c:pt>
                <c:pt idx="2567">
                  <c:v>8.8999999999999996E-2</c:v>
                </c:pt>
                <c:pt idx="2568">
                  <c:v>8.9300000000000004E-2</c:v>
                </c:pt>
                <c:pt idx="2569">
                  <c:v>9.0999999999999998E-2</c:v>
                </c:pt>
                <c:pt idx="2570">
                  <c:v>9.0200000000000002E-2</c:v>
                </c:pt>
                <c:pt idx="2571">
                  <c:v>9.0399999999999994E-2</c:v>
                </c:pt>
                <c:pt idx="2572">
                  <c:v>8.9700000000000002E-2</c:v>
                </c:pt>
                <c:pt idx="2573">
                  <c:v>8.9399999999999993E-2</c:v>
                </c:pt>
                <c:pt idx="2574">
                  <c:v>8.9899999999999994E-2</c:v>
                </c:pt>
                <c:pt idx="2575">
                  <c:v>9.0499999999999997E-2</c:v>
                </c:pt>
                <c:pt idx="2576">
                  <c:v>9.0499999999999997E-2</c:v>
                </c:pt>
                <c:pt idx="2577">
                  <c:v>8.9399999999999993E-2</c:v>
                </c:pt>
                <c:pt idx="2578">
                  <c:v>8.9300000000000004E-2</c:v>
                </c:pt>
                <c:pt idx="2579">
                  <c:v>8.8900000000000007E-2</c:v>
                </c:pt>
                <c:pt idx="2580">
                  <c:v>8.9499999999999996E-2</c:v>
                </c:pt>
                <c:pt idx="2581">
                  <c:v>8.9599999999999999E-2</c:v>
                </c:pt>
                <c:pt idx="2582">
                  <c:v>0.09</c:v>
                </c:pt>
                <c:pt idx="2583">
                  <c:v>8.9800000000000005E-2</c:v>
                </c:pt>
                <c:pt idx="2584">
                  <c:v>8.9899999999999994E-2</c:v>
                </c:pt>
                <c:pt idx="2585">
                  <c:v>9.1200000000000003E-2</c:v>
                </c:pt>
                <c:pt idx="2586">
                  <c:v>9.1399999999999995E-2</c:v>
                </c:pt>
                <c:pt idx="2587">
                  <c:v>9.2200000000000004E-2</c:v>
                </c:pt>
                <c:pt idx="2588">
                  <c:v>9.06E-2</c:v>
                </c:pt>
                <c:pt idx="2589">
                  <c:v>9.1300000000000006E-2</c:v>
                </c:pt>
                <c:pt idx="2590">
                  <c:v>9.1899999999999996E-2</c:v>
                </c:pt>
                <c:pt idx="2591">
                  <c:v>9.1399999999999995E-2</c:v>
                </c:pt>
                <c:pt idx="2592">
                  <c:v>9.0899999999999995E-2</c:v>
                </c:pt>
                <c:pt idx="2593">
                  <c:v>9.0499999999999997E-2</c:v>
                </c:pt>
                <c:pt idx="2594">
                  <c:v>9.06E-2</c:v>
                </c:pt>
                <c:pt idx="2595">
                  <c:v>8.9700000000000002E-2</c:v>
                </c:pt>
                <c:pt idx="2596">
                  <c:v>8.8300000000000003E-2</c:v>
                </c:pt>
                <c:pt idx="2597">
                  <c:v>8.8900000000000007E-2</c:v>
                </c:pt>
                <c:pt idx="2598">
                  <c:v>8.8999999999999996E-2</c:v>
                </c:pt>
                <c:pt idx="2599">
                  <c:v>8.8200000000000001E-2</c:v>
                </c:pt>
                <c:pt idx="2600">
                  <c:v>8.5400000000000004E-2</c:v>
                </c:pt>
                <c:pt idx="2601">
                  <c:v>8.6199999999999999E-2</c:v>
                </c:pt>
                <c:pt idx="2602">
                  <c:v>8.6599999999999996E-2</c:v>
                </c:pt>
                <c:pt idx="2603">
                  <c:v>8.7099999999999997E-2</c:v>
                </c:pt>
                <c:pt idx="2604">
                  <c:v>8.8999999999999996E-2</c:v>
                </c:pt>
                <c:pt idx="2605">
                  <c:v>8.9300000000000004E-2</c:v>
                </c:pt>
                <c:pt idx="2606">
                  <c:v>8.9599999999999999E-2</c:v>
                </c:pt>
                <c:pt idx="2607">
                  <c:v>8.9499999999999996E-2</c:v>
                </c:pt>
                <c:pt idx="2608">
                  <c:v>8.9099999999999999E-2</c:v>
                </c:pt>
                <c:pt idx="2609">
                  <c:v>9.0200000000000002E-2</c:v>
                </c:pt>
                <c:pt idx="2610">
                  <c:v>8.8800000000000004E-2</c:v>
                </c:pt>
                <c:pt idx="2611">
                  <c:v>8.9700000000000002E-2</c:v>
                </c:pt>
                <c:pt idx="2612">
                  <c:v>8.9700000000000002E-2</c:v>
                </c:pt>
                <c:pt idx="2613">
                  <c:v>8.8499999999999995E-2</c:v>
                </c:pt>
                <c:pt idx="2614">
                  <c:v>8.8900000000000007E-2</c:v>
                </c:pt>
                <c:pt idx="2615">
                  <c:v>8.8599999999999998E-2</c:v>
                </c:pt>
                <c:pt idx="2616">
                  <c:v>8.9599999999999999E-2</c:v>
                </c:pt>
                <c:pt idx="2617">
                  <c:v>9.01E-2</c:v>
                </c:pt>
                <c:pt idx="2618">
                  <c:v>9.1300000000000006E-2</c:v>
                </c:pt>
                <c:pt idx="2619">
                  <c:v>9.3299999999999994E-2</c:v>
                </c:pt>
                <c:pt idx="2620">
                  <c:v>9.3200000000000005E-2</c:v>
                </c:pt>
                <c:pt idx="2621">
                  <c:v>9.3200000000000005E-2</c:v>
                </c:pt>
                <c:pt idx="2622">
                  <c:v>9.1999999999999998E-2</c:v>
                </c:pt>
                <c:pt idx="2623">
                  <c:v>9.3299999999999994E-2</c:v>
                </c:pt>
                <c:pt idx="2624">
                  <c:v>9.1700000000000004E-2</c:v>
                </c:pt>
                <c:pt idx="2625">
                  <c:v>9.2299999999999993E-2</c:v>
                </c:pt>
                <c:pt idx="2626">
                  <c:v>9.1800000000000007E-2</c:v>
                </c:pt>
                <c:pt idx="2627">
                  <c:v>9.0200000000000002E-2</c:v>
                </c:pt>
                <c:pt idx="2628">
                  <c:v>9.1899999999999996E-2</c:v>
                </c:pt>
                <c:pt idx="2629">
                  <c:v>9.2899999999999996E-2</c:v>
                </c:pt>
                <c:pt idx="2630">
                  <c:v>9.0800000000000006E-2</c:v>
                </c:pt>
                <c:pt idx="2631">
                  <c:v>9.01E-2</c:v>
                </c:pt>
                <c:pt idx="2632">
                  <c:v>8.9099999999999999E-2</c:v>
                </c:pt>
                <c:pt idx="2633">
                  <c:v>8.8599999999999998E-2</c:v>
                </c:pt>
                <c:pt idx="2634">
                  <c:v>9.0800000000000006E-2</c:v>
                </c:pt>
                <c:pt idx="2635">
                  <c:v>9.01E-2</c:v>
                </c:pt>
                <c:pt idx="2636">
                  <c:v>9.1800000000000007E-2</c:v>
                </c:pt>
                <c:pt idx="2637">
                  <c:v>9.2200000000000004E-2</c:v>
                </c:pt>
                <c:pt idx="2638">
                  <c:v>9.35E-2</c:v>
                </c:pt>
                <c:pt idx="2639">
                  <c:v>9.3399999999999997E-2</c:v>
                </c:pt>
                <c:pt idx="2640">
                  <c:v>9.3399999999999997E-2</c:v>
                </c:pt>
                <c:pt idx="2641">
                  <c:v>9.2600000000000002E-2</c:v>
                </c:pt>
                <c:pt idx="2642">
                  <c:v>9.2899999999999996E-2</c:v>
                </c:pt>
                <c:pt idx="2643">
                  <c:v>9.3600000000000003E-2</c:v>
                </c:pt>
                <c:pt idx="2644">
                  <c:v>9.2299999999999993E-2</c:v>
                </c:pt>
                <c:pt idx="2645">
                  <c:v>9.2200000000000004E-2</c:v>
                </c:pt>
                <c:pt idx="2646">
                  <c:v>9.2700000000000005E-2</c:v>
                </c:pt>
                <c:pt idx="2647">
                  <c:v>9.1600000000000001E-2</c:v>
                </c:pt>
                <c:pt idx="2648">
                  <c:v>9.0200000000000002E-2</c:v>
                </c:pt>
                <c:pt idx="2649">
                  <c:v>9.2299999999999993E-2</c:v>
                </c:pt>
                <c:pt idx="2650">
                  <c:v>9.1899999999999996E-2</c:v>
                </c:pt>
                <c:pt idx="2651">
                  <c:v>9.2799999999999994E-2</c:v>
                </c:pt>
                <c:pt idx="2652">
                  <c:v>9.3899999999999997E-2</c:v>
                </c:pt>
                <c:pt idx="2653">
                  <c:v>9.4E-2</c:v>
                </c:pt>
                <c:pt idx="2654">
                  <c:v>9.4799999999999995E-2</c:v>
                </c:pt>
                <c:pt idx="2655">
                  <c:v>9.4700000000000006E-2</c:v>
                </c:pt>
                <c:pt idx="2656">
                  <c:v>9.5100000000000004E-2</c:v>
                </c:pt>
                <c:pt idx="2657">
                  <c:v>9.3299999999999994E-2</c:v>
                </c:pt>
                <c:pt idx="2658">
                  <c:v>9.3600000000000003E-2</c:v>
                </c:pt>
                <c:pt idx="2659">
                  <c:v>9.3399999999999997E-2</c:v>
                </c:pt>
                <c:pt idx="2660">
                  <c:v>9.5299999999999996E-2</c:v>
                </c:pt>
                <c:pt idx="2661">
                  <c:v>9.6600000000000005E-2</c:v>
                </c:pt>
                <c:pt idx="2662">
                  <c:v>9.6000000000000002E-2</c:v>
                </c:pt>
                <c:pt idx="2663">
                  <c:v>9.6500000000000002E-2</c:v>
                </c:pt>
                <c:pt idx="2664">
                  <c:v>9.7100000000000006E-2</c:v>
                </c:pt>
                <c:pt idx="2665">
                  <c:v>9.7100000000000006E-2</c:v>
                </c:pt>
                <c:pt idx="2666">
                  <c:v>9.6799999999999997E-2</c:v>
                </c:pt>
                <c:pt idx="2667">
                  <c:v>9.4700000000000006E-2</c:v>
                </c:pt>
                <c:pt idx="2668">
                  <c:v>9.4100000000000003E-2</c:v>
                </c:pt>
                <c:pt idx="2669">
                  <c:v>9.35E-2</c:v>
                </c:pt>
                <c:pt idx="2670">
                  <c:v>9.4799999999999995E-2</c:v>
                </c:pt>
                <c:pt idx="2671">
                  <c:v>9.4E-2</c:v>
                </c:pt>
                <c:pt idx="2672">
                  <c:v>9.4299999999999995E-2</c:v>
                </c:pt>
                <c:pt idx="2673">
                  <c:v>9.4E-2</c:v>
                </c:pt>
                <c:pt idx="2674">
                  <c:v>9.4E-2</c:v>
                </c:pt>
                <c:pt idx="2675">
                  <c:v>9.3200000000000005E-2</c:v>
                </c:pt>
                <c:pt idx="2676">
                  <c:v>9.6299999999999997E-2</c:v>
                </c:pt>
                <c:pt idx="2677">
                  <c:v>9.6100000000000005E-2</c:v>
                </c:pt>
                <c:pt idx="2678">
                  <c:v>9.8699999999999996E-2</c:v>
                </c:pt>
                <c:pt idx="2679">
                  <c:v>9.9500000000000005E-2</c:v>
                </c:pt>
                <c:pt idx="2680">
                  <c:v>9.9199999999999997E-2</c:v>
                </c:pt>
                <c:pt idx="2681">
                  <c:v>9.8199999999999996E-2</c:v>
                </c:pt>
                <c:pt idx="2682">
                  <c:v>9.9000000000000005E-2</c:v>
                </c:pt>
                <c:pt idx="2683">
                  <c:v>9.8100000000000007E-2</c:v>
                </c:pt>
                <c:pt idx="2684">
                  <c:v>9.8000000000000004E-2</c:v>
                </c:pt>
                <c:pt idx="2685">
                  <c:v>9.7199999999999995E-2</c:v>
                </c:pt>
                <c:pt idx="2686">
                  <c:v>9.8299999999999998E-2</c:v>
                </c:pt>
                <c:pt idx="2687">
                  <c:v>9.74E-2</c:v>
                </c:pt>
                <c:pt idx="2688">
                  <c:v>9.7900000000000001E-2</c:v>
                </c:pt>
                <c:pt idx="2689">
                  <c:v>9.7299999999999998E-2</c:v>
                </c:pt>
                <c:pt idx="2690">
                  <c:v>9.64E-2</c:v>
                </c:pt>
                <c:pt idx="2691">
                  <c:v>9.98E-2</c:v>
                </c:pt>
                <c:pt idx="2692">
                  <c:v>9.8000000000000004E-2</c:v>
                </c:pt>
                <c:pt idx="2693">
                  <c:v>9.9500000000000005E-2</c:v>
                </c:pt>
                <c:pt idx="2694">
                  <c:v>9.9699999999999997E-2</c:v>
                </c:pt>
                <c:pt idx="2695">
                  <c:v>9.7299999999999998E-2</c:v>
                </c:pt>
                <c:pt idx="2696">
                  <c:v>9.8900000000000002E-2</c:v>
                </c:pt>
                <c:pt idx="2697">
                  <c:v>9.8500000000000004E-2</c:v>
                </c:pt>
                <c:pt idx="2698">
                  <c:v>9.8500000000000004E-2</c:v>
                </c:pt>
                <c:pt idx="2699">
                  <c:v>9.7299999999999998E-2</c:v>
                </c:pt>
                <c:pt idx="2700">
                  <c:v>9.7799999999999998E-2</c:v>
                </c:pt>
                <c:pt idx="2701">
                  <c:v>9.8100000000000007E-2</c:v>
                </c:pt>
                <c:pt idx="2702">
                  <c:v>9.7500000000000003E-2</c:v>
                </c:pt>
                <c:pt idx="2703">
                  <c:v>9.7699999999999995E-2</c:v>
                </c:pt>
                <c:pt idx="2704">
                  <c:v>9.7900000000000001E-2</c:v>
                </c:pt>
                <c:pt idx="2705">
                  <c:v>9.6100000000000005E-2</c:v>
                </c:pt>
                <c:pt idx="2706">
                  <c:v>9.5500000000000002E-2</c:v>
                </c:pt>
                <c:pt idx="2707">
                  <c:v>9.5899999999999999E-2</c:v>
                </c:pt>
                <c:pt idx="2708">
                  <c:v>9.6000000000000002E-2</c:v>
                </c:pt>
                <c:pt idx="2709">
                  <c:v>9.4100000000000003E-2</c:v>
                </c:pt>
                <c:pt idx="2710">
                  <c:v>9.3399999999999997E-2</c:v>
                </c:pt>
                <c:pt idx="2711">
                  <c:v>9.4200000000000006E-2</c:v>
                </c:pt>
                <c:pt idx="2712">
                  <c:v>9.4600000000000004E-2</c:v>
                </c:pt>
                <c:pt idx="2713">
                  <c:v>9.5200000000000007E-2</c:v>
                </c:pt>
                <c:pt idx="2714">
                  <c:v>9.4600000000000004E-2</c:v>
                </c:pt>
                <c:pt idx="2715">
                  <c:v>9.4399999999999998E-2</c:v>
                </c:pt>
                <c:pt idx="2716">
                  <c:v>9.5699999999999993E-2</c:v>
                </c:pt>
                <c:pt idx="2717">
                  <c:v>9.7600000000000006E-2</c:v>
                </c:pt>
                <c:pt idx="2718">
                  <c:v>9.7000000000000003E-2</c:v>
                </c:pt>
                <c:pt idx="2719">
                  <c:v>9.7100000000000006E-2</c:v>
                </c:pt>
                <c:pt idx="2720">
                  <c:v>9.9900000000000003E-2</c:v>
                </c:pt>
                <c:pt idx="2721">
                  <c:v>0.1003</c:v>
                </c:pt>
                <c:pt idx="2722">
                  <c:v>0.10009999999999999</c:v>
                </c:pt>
                <c:pt idx="2723">
                  <c:v>0.10100000000000001</c:v>
                </c:pt>
                <c:pt idx="2724">
                  <c:v>0.10100000000000001</c:v>
                </c:pt>
                <c:pt idx="2725">
                  <c:v>0.1012</c:v>
                </c:pt>
                <c:pt idx="2726">
                  <c:v>9.98E-2</c:v>
                </c:pt>
                <c:pt idx="2727">
                  <c:v>0.1022</c:v>
                </c:pt>
                <c:pt idx="2728">
                  <c:v>0.1024</c:v>
                </c:pt>
                <c:pt idx="2729">
                  <c:v>0.1031</c:v>
                </c:pt>
                <c:pt idx="2730">
                  <c:v>0.1023</c:v>
                </c:pt>
                <c:pt idx="2731">
                  <c:v>0.1027</c:v>
                </c:pt>
                <c:pt idx="2732">
                  <c:v>0.1027</c:v>
                </c:pt>
                <c:pt idx="2733">
                  <c:v>0.1032</c:v>
                </c:pt>
                <c:pt idx="2734">
                  <c:v>0.10299999999999999</c:v>
                </c:pt>
                <c:pt idx="2735">
                  <c:v>0.10290000000000001</c:v>
                </c:pt>
                <c:pt idx="2736">
                  <c:v>0.1023</c:v>
                </c:pt>
                <c:pt idx="2737">
                  <c:v>0.1032</c:v>
                </c:pt>
                <c:pt idx="2738">
                  <c:v>0.10249999999999999</c:v>
                </c:pt>
                <c:pt idx="2739">
                  <c:v>0.10290000000000001</c:v>
                </c:pt>
                <c:pt idx="2740">
                  <c:v>0.1036</c:v>
                </c:pt>
                <c:pt idx="2741">
                  <c:v>0.1041</c:v>
                </c:pt>
                <c:pt idx="2742">
                  <c:v>0.1037</c:v>
                </c:pt>
                <c:pt idx="2743">
                  <c:v>0.10340000000000001</c:v>
                </c:pt>
                <c:pt idx="2744">
                  <c:v>0.1019</c:v>
                </c:pt>
                <c:pt idx="2745">
                  <c:v>0.10199999999999999</c:v>
                </c:pt>
                <c:pt idx="2746">
                  <c:v>0.10299999999999999</c:v>
                </c:pt>
                <c:pt idx="2747">
                  <c:v>0.1047</c:v>
                </c:pt>
                <c:pt idx="2748">
                  <c:v>0.1053</c:v>
                </c:pt>
                <c:pt idx="2749">
                  <c:v>0.10349999999999999</c:v>
                </c:pt>
                <c:pt idx="2750">
                  <c:v>0.10299999999999999</c:v>
                </c:pt>
                <c:pt idx="2751">
                  <c:v>0.1042</c:v>
                </c:pt>
                <c:pt idx="2752">
                  <c:v>0.1045</c:v>
                </c:pt>
                <c:pt idx="2753">
                  <c:v>0.1036</c:v>
                </c:pt>
                <c:pt idx="2754">
                  <c:v>0.10440000000000001</c:v>
                </c:pt>
                <c:pt idx="2755">
                  <c:v>0.104</c:v>
                </c:pt>
                <c:pt idx="2756">
                  <c:v>0.10390000000000001</c:v>
                </c:pt>
                <c:pt idx="2757">
                  <c:v>0.1052</c:v>
                </c:pt>
                <c:pt idx="2758">
                  <c:v>0.1032</c:v>
                </c:pt>
                <c:pt idx="2759">
                  <c:v>0.1028</c:v>
                </c:pt>
                <c:pt idx="2760">
                  <c:v>0.1012</c:v>
                </c:pt>
                <c:pt idx="2761">
                  <c:v>0.1012</c:v>
                </c:pt>
                <c:pt idx="2762">
                  <c:v>0.1008</c:v>
                </c:pt>
                <c:pt idx="2763">
                  <c:v>0.1011</c:v>
                </c:pt>
                <c:pt idx="2764">
                  <c:v>0.1018</c:v>
                </c:pt>
                <c:pt idx="2765">
                  <c:v>0.10249999999999999</c:v>
                </c:pt>
                <c:pt idx="2766">
                  <c:v>0.10249999999999999</c:v>
                </c:pt>
                <c:pt idx="2767">
                  <c:v>0.1019</c:v>
                </c:pt>
                <c:pt idx="2768">
                  <c:v>0.1021</c:v>
                </c:pt>
                <c:pt idx="2769">
                  <c:v>0.1027</c:v>
                </c:pt>
                <c:pt idx="2770">
                  <c:v>0.10249999999999999</c:v>
                </c:pt>
                <c:pt idx="2771">
                  <c:v>0.10349999999999999</c:v>
                </c:pt>
                <c:pt idx="2772">
                  <c:v>0.1038</c:v>
                </c:pt>
                <c:pt idx="2773">
                  <c:v>0.10489999999999999</c:v>
                </c:pt>
                <c:pt idx="2774">
                  <c:v>0.10580000000000001</c:v>
                </c:pt>
                <c:pt idx="2775">
                  <c:v>0.1072</c:v>
                </c:pt>
                <c:pt idx="2776">
                  <c:v>0.1075</c:v>
                </c:pt>
                <c:pt idx="2777">
                  <c:v>0.1079</c:v>
                </c:pt>
                <c:pt idx="2778">
                  <c:v>0.10639999999999999</c:v>
                </c:pt>
                <c:pt idx="2779">
                  <c:v>0.10780000000000001</c:v>
                </c:pt>
                <c:pt idx="2780">
                  <c:v>0.1087</c:v>
                </c:pt>
                <c:pt idx="2781">
                  <c:v>0.109</c:v>
                </c:pt>
                <c:pt idx="2782">
                  <c:v>0.10829999999999999</c:v>
                </c:pt>
                <c:pt idx="2783">
                  <c:v>0.1094</c:v>
                </c:pt>
                <c:pt idx="2784">
                  <c:v>0.1074</c:v>
                </c:pt>
                <c:pt idx="2785">
                  <c:v>0.1077</c:v>
                </c:pt>
                <c:pt idx="2786">
                  <c:v>0.106</c:v>
                </c:pt>
                <c:pt idx="2787">
                  <c:v>0.10589999999999999</c:v>
                </c:pt>
                <c:pt idx="2788">
                  <c:v>0.107</c:v>
                </c:pt>
                <c:pt idx="2789">
                  <c:v>0.1072</c:v>
                </c:pt>
                <c:pt idx="2790">
                  <c:v>0.10730000000000001</c:v>
                </c:pt>
                <c:pt idx="2791">
                  <c:v>0.1065</c:v>
                </c:pt>
                <c:pt idx="2792">
                  <c:v>0.109</c:v>
                </c:pt>
                <c:pt idx="2793">
                  <c:v>0.1087</c:v>
                </c:pt>
                <c:pt idx="2794">
                  <c:v>0.10970000000000001</c:v>
                </c:pt>
                <c:pt idx="2795">
                  <c:v>0.1087</c:v>
                </c:pt>
                <c:pt idx="2796">
                  <c:v>0.1075</c:v>
                </c:pt>
                <c:pt idx="2797">
                  <c:v>0.1072</c:v>
                </c:pt>
                <c:pt idx="2798">
                  <c:v>0.1062</c:v>
                </c:pt>
                <c:pt idx="2799">
                  <c:v>0.10630000000000001</c:v>
                </c:pt>
                <c:pt idx="2800">
                  <c:v>0.1071</c:v>
                </c:pt>
                <c:pt idx="2801">
                  <c:v>0.107</c:v>
                </c:pt>
                <c:pt idx="2802">
                  <c:v>0.1055</c:v>
                </c:pt>
                <c:pt idx="2803">
                  <c:v>0.1051</c:v>
                </c:pt>
                <c:pt idx="2804">
                  <c:v>0.1048</c:v>
                </c:pt>
                <c:pt idx="2805">
                  <c:v>0.1046</c:v>
                </c:pt>
                <c:pt idx="2806">
                  <c:v>0.10440000000000001</c:v>
                </c:pt>
                <c:pt idx="2807">
                  <c:v>0.1047</c:v>
                </c:pt>
                <c:pt idx="2808">
                  <c:v>0.1045</c:v>
                </c:pt>
                <c:pt idx="2809">
                  <c:v>0.1046</c:v>
                </c:pt>
                <c:pt idx="2810">
                  <c:v>0.10440000000000001</c:v>
                </c:pt>
                <c:pt idx="2811">
                  <c:v>0.1018</c:v>
                </c:pt>
                <c:pt idx="2812">
                  <c:v>0.1016</c:v>
                </c:pt>
                <c:pt idx="2813">
                  <c:v>0.1011</c:v>
                </c:pt>
                <c:pt idx="2814">
                  <c:v>0.1018</c:v>
                </c:pt>
                <c:pt idx="2815">
                  <c:v>0.1027</c:v>
                </c:pt>
                <c:pt idx="2816">
                  <c:v>0.1022</c:v>
                </c:pt>
                <c:pt idx="2817">
                  <c:v>0.1019</c:v>
                </c:pt>
                <c:pt idx="2818">
                  <c:v>0.1018</c:v>
                </c:pt>
                <c:pt idx="2819">
                  <c:v>0.1022</c:v>
                </c:pt>
                <c:pt idx="2820">
                  <c:v>0.1023</c:v>
                </c:pt>
                <c:pt idx="2821">
                  <c:v>0.10290000000000001</c:v>
                </c:pt>
                <c:pt idx="2822">
                  <c:v>0.1033</c:v>
                </c:pt>
                <c:pt idx="2823">
                  <c:v>0.10340000000000001</c:v>
                </c:pt>
                <c:pt idx="2824">
                  <c:v>0.10390000000000001</c:v>
                </c:pt>
                <c:pt idx="2825">
                  <c:v>0.1042</c:v>
                </c:pt>
                <c:pt idx="2826">
                  <c:v>0.1041</c:v>
                </c:pt>
                <c:pt idx="2827">
                  <c:v>0.1048</c:v>
                </c:pt>
                <c:pt idx="2828">
                  <c:v>0.10390000000000001</c:v>
                </c:pt>
                <c:pt idx="2829">
                  <c:v>0.10249999999999999</c:v>
                </c:pt>
                <c:pt idx="2830">
                  <c:v>0.1045</c:v>
                </c:pt>
                <c:pt idx="2831">
                  <c:v>0.10440000000000001</c:v>
                </c:pt>
                <c:pt idx="2832">
                  <c:v>0.1036</c:v>
                </c:pt>
                <c:pt idx="2833">
                  <c:v>0.1045</c:v>
                </c:pt>
                <c:pt idx="2834">
                  <c:v>0.1053</c:v>
                </c:pt>
                <c:pt idx="2835">
                  <c:v>0.1057</c:v>
                </c:pt>
                <c:pt idx="2836">
                  <c:v>0.1056</c:v>
                </c:pt>
                <c:pt idx="2837">
                  <c:v>0.10589999999999999</c:v>
                </c:pt>
                <c:pt idx="2838">
                  <c:v>0.1056</c:v>
                </c:pt>
                <c:pt idx="2839">
                  <c:v>0.1052</c:v>
                </c:pt>
                <c:pt idx="2840">
                  <c:v>0.10580000000000001</c:v>
                </c:pt>
                <c:pt idx="2841">
                  <c:v>0.1048</c:v>
                </c:pt>
                <c:pt idx="2842">
                  <c:v>0.10589999999999999</c:v>
                </c:pt>
                <c:pt idx="2843">
                  <c:v>0.1062</c:v>
                </c:pt>
                <c:pt idx="2844">
                  <c:v>0.10630000000000001</c:v>
                </c:pt>
                <c:pt idx="2845">
                  <c:v>0.107</c:v>
                </c:pt>
                <c:pt idx="2846">
                  <c:v>0.1061</c:v>
                </c:pt>
                <c:pt idx="2847">
                  <c:v>0.10630000000000001</c:v>
                </c:pt>
                <c:pt idx="2848">
                  <c:v>0.1052</c:v>
                </c:pt>
                <c:pt idx="2849">
                  <c:v>0.1061</c:v>
                </c:pt>
                <c:pt idx="2850">
                  <c:v>0.10539999999999999</c:v>
                </c:pt>
                <c:pt idx="2851">
                  <c:v>0.10489999999999999</c:v>
                </c:pt>
                <c:pt idx="2852">
                  <c:v>0.10639999999999999</c:v>
                </c:pt>
                <c:pt idx="2853">
                  <c:v>0.1072</c:v>
                </c:pt>
                <c:pt idx="2854">
                  <c:v>0.1071</c:v>
                </c:pt>
                <c:pt idx="2855">
                  <c:v>0.1062</c:v>
                </c:pt>
                <c:pt idx="2856">
                  <c:v>0.1065</c:v>
                </c:pt>
                <c:pt idx="2857">
                  <c:v>0.1069</c:v>
                </c:pt>
                <c:pt idx="2858">
                  <c:v>0.1069</c:v>
                </c:pt>
                <c:pt idx="2859">
                  <c:v>0.1065</c:v>
                </c:pt>
                <c:pt idx="2860">
                  <c:v>0.1071</c:v>
                </c:pt>
                <c:pt idx="2861">
                  <c:v>0.10630000000000001</c:v>
                </c:pt>
                <c:pt idx="2862">
                  <c:v>0.1069</c:v>
                </c:pt>
                <c:pt idx="2863">
                  <c:v>0.10630000000000001</c:v>
                </c:pt>
                <c:pt idx="2864">
                  <c:v>0.1052</c:v>
                </c:pt>
                <c:pt idx="2865">
                  <c:v>0.1051</c:v>
                </c:pt>
                <c:pt idx="2866">
                  <c:v>0.1045</c:v>
                </c:pt>
                <c:pt idx="2867">
                  <c:v>0.1053</c:v>
                </c:pt>
                <c:pt idx="2868">
                  <c:v>0.1056</c:v>
                </c:pt>
                <c:pt idx="2869">
                  <c:v>0.10630000000000001</c:v>
                </c:pt>
                <c:pt idx="2870">
                  <c:v>0.1056</c:v>
                </c:pt>
                <c:pt idx="2871">
                  <c:v>0.1164</c:v>
                </c:pt>
                <c:pt idx="2872">
                  <c:v>0.1196</c:v>
                </c:pt>
                <c:pt idx="2873">
                  <c:v>0.1201</c:v>
                </c:pt>
                <c:pt idx="2874">
                  <c:v>0.1187</c:v>
                </c:pt>
                <c:pt idx="2875">
                  <c:v>0.11700000000000001</c:v>
                </c:pt>
                <c:pt idx="2876">
                  <c:v>0.1158</c:v>
                </c:pt>
                <c:pt idx="2877">
                  <c:v>0.1172</c:v>
                </c:pt>
                <c:pt idx="2878">
                  <c:v>0.1178</c:v>
                </c:pt>
                <c:pt idx="2879">
                  <c:v>0.11890000000000001</c:v>
                </c:pt>
                <c:pt idx="2880">
                  <c:v>0.1196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B82-45EF-A68D-6D4C4B4CAA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8469711"/>
        <c:axId val="548471791"/>
      </c:lineChart>
      <c:catAx>
        <c:axId val="5484917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:ss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468047"/>
        <c:crosses val="autoZero"/>
        <c:auto val="1"/>
        <c:lblAlgn val="ctr"/>
        <c:lblOffset val="100"/>
        <c:tickLblSkip val="500"/>
        <c:tickMarkSkip val="20"/>
        <c:noMultiLvlLbl val="0"/>
      </c:catAx>
      <c:valAx>
        <c:axId val="548468047"/>
        <c:scaling>
          <c:orientation val="minMax"/>
          <c:min val="15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PM</a:t>
                </a:r>
                <a:r>
                  <a:rPr lang="en-US" baseline="0"/>
                  <a:t> Orifice Temp (C)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491759"/>
        <c:crosses val="autoZero"/>
        <c:crossBetween val="between"/>
      </c:valAx>
      <c:valAx>
        <c:axId val="548471791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PM Velocity (m/s)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469711"/>
        <c:crosses val="max"/>
        <c:crossBetween val="between"/>
      </c:valAx>
      <c:catAx>
        <c:axId val="548469711"/>
        <c:scaling>
          <c:orientation val="minMax"/>
        </c:scaling>
        <c:delete val="1"/>
        <c:axPos val="b"/>
        <c:numFmt formatCode="h:mm:ss" sourceLinked="1"/>
        <c:majorTickMark val="out"/>
        <c:minorTickMark val="none"/>
        <c:tickLblPos val="nextTo"/>
        <c:crossAx val="54847179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727230264160839"/>
          <c:y val="0.10856872250508608"/>
          <c:w val="0.1759784161694373"/>
          <c:h val="0.106151851766073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Vanadium Wire-</a:t>
            </a:r>
            <a:r>
              <a:rPr lang="en-US" baseline="0"/>
              <a:t>Plugging Meter Correlation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166162168272151"/>
          <c:y val="0.13258999448565056"/>
          <c:w val="0.74810110877630331"/>
          <c:h val="0.75528464799059536"/>
        </c:manualLayout>
      </c:layout>
      <c:scatterChart>
        <c:scatterStyle val="lineMarker"/>
        <c:varyColors val="0"/>
        <c:ser>
          <c:idx val="0"/>
          <c:order val="0"/>
          <c:tx>
            <c:v>750 C (4 hours)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Sheet1!$B$3:$B$5</c:f>
                <c:numCache>
                  <c:formatCode>General</c:formatCode>
                  <c:ptCount val="3"/>
                  <c:pt idx="0">
                    <c:v>0.55500000000000005</c:v>
                  </c:pt>
                  <c:pt idx="1">
                    <c:v>1.74</c:v>
                  </c:pt>
                  <c:pt idx="2">
                    <c:v>1.0049999999999999</c:v>
                  </c:pt>
                </c:numCache>
              </c:numRef>
            </c:plus>
            <c:minus>
              <c:numRef>
                <c:f>Sheet1!$B$3:$B$5</c:f>
                <c:numCache>
                  <c:formatCode>General</c:formatCode>
                  <c:ptCount val="3"/>
                  <c:pt idx="0">
                    <c:v>0.55500000000000005</c:v>
                  </c:pt>
                  <c:pt idx="1">
                    <c:v>1.74</c:v>
                  </c:pt>
                  <c:pt idx="2">
                    <c:v>1.0049999999999999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Sheet1!$D$3:$D$5</c:f>
                <c:numCache>
                  <c:formatCode>General</c:formatCode>
                  <c:ptCount val="3"/>
                  <c:pt idx="0">
                    <c:v>0.3</c:v>
                  </c:pt>
                  <c:pt idx="1">
                    <c:v>0.6</c:v>
                  </c:pt>
                  <c:pt idx="2">
                    <c:v>1.1000000000000001</c:v>
                  </c:pt>
                </c:numCache>
              </c:numRef>
            </c:plus>
            <c:minus>
              <c:numRef>
                <c:f>Sheet1!$D$3:$D$5</c:f>
                <c:numCache>
                  <c:formatCode>General</c:formatCode>
                  <c:ptCount val="3"/>
                  <c:pt idx="0">
                    <c:v>0.3</c:v>
                  </c:pt>
                  <c:pt idx="1">
                    <c:v>0.6</c:v>
                  </c:pt>
                  <c:pt idx="2">
                    <c:v>1.1000000000000001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Sheet1!$C$3:$C$5</c:f>
              <c:numCache>
                <c:formatCode>General</c:formatCode>
                <c:ptCount val="3"/>
                <c:pt idx="0">
                  <c:v>5.7</c:v>
                </c:pt>
                <c:pt idx="1">
                  <c:v>10.5</c:v>
                </c:pt>
                <c:pt idx="2">
                  <c:v>15.3</c:v>
                </c:pt>
              </c:numCache>
            </c:numRef>
          </c:xVal>
          <c:yVal>
            <c:numRef>
              <c:f>Sheet1!$A$3:$A$5</c:f>
              <c:numCache>
                <c:formatCode>General</c:formatCode>
                <c:ptCount val="3"/>
                <c:pt idx="0">
                  <c:v>3.7</c:v>
                </c:pt>
                <c:pt idx="1">
                  <c:v>11.6</c:v>
                </c:pt>
                <c:pt idx="2">
                  <c:v>6.7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1A8-4285-B974-7DAF341FEB1A}"/>
            </c:ext>
          </c:extLst>
        </c:ser>
        <c:ser>
          <c:idx val="1"/>
          <c:order val="1"/>
          <c:tx>
            <c:v>700 C (9 hours)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Sheet1!$F$3:$F$6</c:f>
                <c:numCache>
                  <c:formatCode>General</c:formatCode>
                  <c:ptCount val="4"/>
                  <c:pt idx="0">
                    <c:v>1.0049999999999999</c:v>
                  </c:pt>
                  <c:pt idx="1">
                    <c:v>1.635</c:v>
                  </c:pt>
                  <c:pt idx="2">
                    <c:v>1.56</c:v>
                  </c:pt>
                  <c:pt idx="3">
                    <c:v>1.74</c:v>
                  </c:pt>
                </c:numCache>
              </c:numRef>
            </c:plus>
            <c:minus>
              <c:numRef>
                <c:f>Sheet1!$F$3:$F$6</c:f>
                <c:numCache>
                  <c:formatCode>General</c:formatCode>
                  <c:ptCount val="4"/>
                  <c:pt idx="0">
                    <c:v>1.0049999999999999</c:v>
                  </c:pt>
                  <c:pt idx="1">
                    <c:v>1.635</c:v>
                  </c:pt>
                  <c:pt idx="2">
                    <c:v>1.56</c:v>
                  </c:pt>
                  <c:pt idx="3">
                    <c:v>1.74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Sheet1!$H$3:$H$6</c:f>
                <c:numCache>
                  <c:formatCode>General</c:formatCode>
                  <c:ptCount val="4"/>
                  <c:pt idx="0">
                    <c:v>1</c:v>
                  </c:pt>
                  <c:pt idx="1">
                    <c:v>1</c:v>
                  </c:pt>
                  <c:pt idx="2">
                    <c:v>2</c:v>
                  </c:pt>
                  <c:pt idx="3">
                    <c:v>1.4</c:v>
                  </c:pt>
                </c:numCache>
              </c:numRef>
            </c:plus>
            <c:minus>
              <c:numRef>
                <c:f>Sheet1!$H$3:$H$6</c:f>
                <c:numCache>
                  <c:formatCode>General</c:formatCode>
                  <c:ptCount val="4"/>
                  <c:pt idx="0">
                    <c:v>1</c:v>
                  </c:pt>
                  <c:pt idx="1">
                    <c:v>1</c:v>
                  </c:pt>
                  <c:pt idx="2">
                    <c:v>2</c:v>
                  </c:pt>
                  <c:pt idx="3">
                    <c:v>1.4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Sheet1!$G$3:$G$6</c:f>
              <c:numCache>
                <c:formatCode>General</c:formatCode>
                <c:ptCount val="4"/>
                <c:pt idx="0">
                  <c:v>7.2</c:v>
                </c:pt>
                <c:pt idx="1">
                  <c:v>11.5</c:v>
                </c:pt>
                <c:pt idx="2">
                  <c:v>14.7</c:v>
                </c:pt>
                <c:pt idx="3">
                  <c:v>16</c:v>
                </c:pt>
              </c:numCache>
            </c:numRef>
          </c:xVal>
          <c:yVal>
            <c:numRef>
              <c:f>Sheet1!$E$3:$E$6</c:f>
              <c:numCache>
                <c:formatCode>General</c:formatCode>
                <c:ptCount val="4"/>
                <c:pt idx="0">
                  <c:v>6.7</c:v>
                </c:pt>
                <c:pt idx="1">
                  <c:v>10.9</c:v>
                </c:pt>
                <c:pt idx="2">
                  <c:v>10.4</c:v>
                </c:pt>
                <c:pt idx="3">
                  <c:v>11.6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1A8-4285-B974-7DAF341FEB1A}"/>
            </c:ext>
          </c:extLst>
        </c:ser>
        <c:ser>
          <c:idx val="2"/>
          <c:order val="2"/>
          <c:tx>
            <c:v>650 C (20 hours)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Sheet1!$J$3</c:f>
                <c:numCache>
                  <c:formatCode>General</c:formatCode>
                  <c:ptCount val="1"/>
                  <c:pt idx="0">
                    <c:v>0.3</c:v>
                  </c:pt>
                </c:numCache>
              </c:numRef>
            </c:plus>
            <c:minus>
              <c:numRef>
                <c:f>Sheet1!$J$3</c:f>
                <c:numCache>
                  <c:formatCode>General</c:formatCode>
                  <c:ptCount val="1"/>
                  <c:pt idx="0">
                    <c:v>0.3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Sheet1!$L$3</c:f>
                <c:numCache>
                  <c:formatCode>General</c:formatCode>
                  <c:ptCount val="1"/>
                  <c:pt idx="0">
                    <c:v>0.3</c:v>
                  </c:pt>
                </c:numCache>
              </c:numRef>
            </c:plus>
            <c:minus>
              <c:numRef>
                <c:f>Sheet1!$L$3</c:f>
                <c:numCache>
                  <c:formatCode>General</c:formatCode>
                  <c:ptCount val="1"/>
                  <c:pt idx="0">
                    <c:v>0.3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Sheet1!$K$3</c:f>
              <c:numCache>
                <c:formatCode>General</c:formatCode>
                <c:ptCount val="1"/>
                <c:pt idx="0">
                  <c:v>3.4</c:v>
                </c:pt>
              </c:numCache>
            </c:numRef>
          </c:xVal>
          <c:yVal>
            <c:numRef>
              <c:f>Sheet1!$I$3</c:f>
              <c:numCache>
                <c:formatCode>General</c:formatCode>
                <c:ptCount val="1"/>
                <c:pt idx="0">
                  <c:v>1.9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1A8-4285-B974-7DAF341FEB1A}"/>
            </c:ext>
          </c:extLst>
        </c:ser>
        <c:ser>
          <c:idx val="3"/>
          <c:order val="3"/>
          <c:tx>
            <c:v>600 C (40 hours)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Sheet1!$N$3</c:f>
                <c:numCache>
                  <c:formatCode>General</c:formatCode>
                  <c:ptCount val="1"/>
                  <c:pt idx="0">
                    <c:v>0.5</c:v>
                  </c:pt>
                </c:numCache>
              </c:numRef>
            </c:plus>
            <c:minus>
              <c:numRef>
                <c:f>Sheet1!$N$3</c:f>
                <c:numCache>
                  <c:formatCode>General</c:formatCode>
                  <c:ptCount val="1"/>
                  <c:pt idx="0">
                    <c:v>0.5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Sheet1!$P$3</c:f>
                <c:numCache>
                  <c:formatCode>General</c:formatCode>
                  <c:ptCount val="1"/>
                  <c:pt idx="0">
                    <c:v>0.4</c:v>
                  </c:pt>
                </c:numCache>
              </c:numRef>
            </c:plus>
            <c:minus>
              <c:numRef>
                <c:f>Sheet1!$P$3</c:f>
                <c:numCache>
                  <c:formatCode>General</c:formatCode>
                  <c:ptCount val="1"/>
                  <c:pt idx="0">
                    <c:v>0.4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Sheet1!$O$3</c:f>
              <c:numCache>
                <c:formatCode>General</c:formatCode>
                <c:ptCount val="1"/>
                <c:pt idx="0">
                  <c:v>2.6</c:v>
                </c:pt>
              </c:numCache>
            </c:numRef>
          </c:xVal>
          <c:yVal>
            <c:numRef>
              <c:f>Sheet1!$M$3</c:f>
              <c:numCache>
                <c:formatCode>General</c:formatCode>
                <c:ptCount val="1"/>
                <c:pt idx="0">
                  <c:v>3.16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1A8-4285-B974-7DAF341FEB1A}"/>
            </c:ext>
          </c:extLst>
        </c:ser>
        <c:ser>
          <c:idx val="4"/>
          <c:order val="4"/>
          <c:tx>
            <c:v>550 C (150 hours)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Sheet1!$R$3</c:f>
                <c:numCache>
                  <c:formatCode>General</c:formatCode>
                  <c:ptCount val="1"/>
                  <c:pt idx="0">
                    <c:v>0.8</c:v>
                  </c:pt>
                </c:numCache>
              </c:numRef>
            </c:plus>
            <c:minus>
              <c:numRef>
                <c:f>Sheet1!$R$3</c:f>
                <c:numCache>
                  <c:formatCode>General</c:formatCode>
                  <c:ptCount val="1"/>
                  <c:pt idx="0">
                    <c:v>0.8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Sheet1!$T$3</c:f>
                <c:numCache>
                  <c:formatCode>General</c:formatCode>
                  <c:ptCount val="1"/>
                  <c:pt idx="0">
                    <c:v>0.6</c:v>
                  </c:pt>
                </c:numCache>
              </c:numRef>
            </c:plus>
            <c:minus>
              <c:numRef>
                <c:f>Sheet1!$T$3</c:f>
                <c:numCache>
                  <c:formatCode>General</c:formatCode>
                  <c:ptCount val="1"/>
                  <c:pt idx="0">
                    <c:v>0.6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Sheet1!$S$3</c:f>
              <c:numCache>
                <c:formatCode>General</c:formatCode>
                <c:ptCount val="1"/>
                <c:pt idx="0">
                  <c:v>4.2</c:v>
                </c:pt>
              </c:numCache>
            </c:numRef>
          </c:xVal>
          <c:yVal>
            <c:numRef>
              <c:f>Sheet1!$Q$3</c:f>
              <c:numCache>
                <c:formatCode>General</c:formatCode>
                <c:ptCount val="1"/>
                <c:pt idx="0">
                  <c:v>5.6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1A8-4285-B974-7DAF341FEB1A}"/>
            </c:ext>
          </c:extLst>
        </c:ser>
        <c:ser>
          <c:idx val="5"/>
          <c:order val="5"/>
          <c:tx>
            <c:v>Unity</c:v>
          </c:tx>
          <c:spPr>
            <a:ln w="254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Sheet1!$C$7:$C$25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xVal>
          <c:yVal>
            <c:numRef>
              <c:f>Sheet1!$D$7:$D$25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1A8-4285-B974-7DAF341FE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6444672"/>
        <c:axId val="1506446336"/>
      </c:scatterChart>
      <c:valAx>
        <c:axId val="1506444672"/>
        <c:scaling>
          <c:orientation val="minMax"/>
          <c:max val="18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Plugging Meter Measurement</a:t>
                </a:r>
                <a:r>
                  <a:rPr lang="en-US" baseline="0"/>
                  <a:t> (wppm)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6446336"/>
        <c:crosses val="autoZero"/>
        <c:crossBetween val="midCat"/>
      </c:valAx>
      <c:valAx>
        <c:axId val="1506446336"/>
        <c:scaling>
          <c:orientation val="minMax"/>
          <c:max val="18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Vanadium Wire  Measurement (wppm)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64446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835603957982967"/>
          <c:y val="9.4046358408473904E-2"/>
          <c:w val="0.25252047150623408"/>
          <c:h val="0.315996595972228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C907-E2DA-416E-88E4-62950FEE9530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C33D4-DEC5-4AD4-B0AB-98414EDB3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7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EAEE-1BA0-48D6-A03B-61A2379EE1C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672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80414"/>
            <a:ext cx="12192000" cy="277586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8" y="155121"/>
            <a:ext cx="11821887" cy="457201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BA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9747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701" y="6447742"/>
            <a:ext cx="354643" cy="4027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" y="6578759"/>
            <a:ext cx="62048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1EA3EDC6-1D43-4CFE-8594-A2518140DB06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91229" y="6576782"/>
            <a:ext cx="2460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UW-MADISON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80414"/>
            <a:ext cx="12192000" cy="277586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701" y="6447742"/>
            <a:ext cx="354643" cy="4027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6578759"/>
            <a:ext cx="62048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1EA3EDC6-1D43-4CFE-8594-A2518140DB06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91229" y="6576782"/>
            <a:ext cx="2460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UW-MADISON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290327-1083-46A3-A9AD-8439A4CDE0F7}"/>
              </a:ext>
            </a:extLst>
          </p:cNvPr>
          <p:cNvSpPr/>
          <p:nvPr userDrawn="1"/>
        </p:nvSpPr>
        <p:spPr>
          <a:xfrm>
            <a:off x="0" y="612322"/>
            <a:ext cx="4414058" cy="45719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6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D6C5-DB67-4A2D-B6C6-C224C958C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D91FE-4711-444F-ADB4-2866221011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C40C5-52D1-40A3-A8A0-454D856B7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8BA05-E47B-4606-8F19-0EB139D20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34A9-B230-40B2-94A2-903A13D1916E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A3D40-A70D-4DE6-B6AB-885AD97A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B10A2-002A-4738-9D51-35132045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4D4D-CFA4-4734-8FD3-DAD9E252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1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E9FB0-8ED9-4035-830E-357C0574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38C79-4B24-4C36-8988-F9A166A74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A91ED-6D44-4A59-95A6-B740E5BF1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34A9-B230-40B2-94A2-903A13D1916E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57196-0158-489B-9854-155708781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3B892-A1E5-44C7-A75F-F0C1DA9A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4D4D-CFA4-4734-8FD3-DAD9E252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50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36DE00-20F0-4776-987B-D4DEEA642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84587D-CB19-458A-8EFF-117B4E345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24D3-784D-4691-B23C-0C585137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34A9-B230-40B2-94A2-903A13D1916E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196AB-FA82-4728-B730-125ED9776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C6872-8F49-423C-9B62-10FC2A71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4D4D-CFA4-4734-8FD3-DAD9E252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42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V="1">
            <a:off x="1523997" y="1975759"/>
            <a:ext cx="3535680" cy="1737360"/>
          </a:xfrm>
          <a:prstGeom prst="rtTriangle">
            <a:avLst/>
          </a:prstGeom>
          <a:solidFill>
            <a:srgbClr val="9B0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12192000" cy="1030289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52601" y="2128839"/>
            <a:ext cx="8686801" cy="1381124"/>
          </a:xfrm>
          <a:solidFill>
            <a:schemeClr val="bg1">
              <a:lumMod val="8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[TITLE]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74" y="113168"/>
            <a:ext cx="707885" cy="80395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45032" y="89698"/>
            <a:ext cx="11146969" cy="788398"/>
            <a:chOff x="1143000" y="67101"/>
            <a:chExt cx="8360227" cy="788398"/>
          </a:xfrm>
        </p:grpSpPr>
        <p:sp>
          <p:nvSpPr>
            <p:cNvPr id="9" name="TextBox 8"/>
            <p:cNvSpPr txBox="1"/>
            <p:nvPr/>
          </p:nvSpPr>
          <p:spPr>
            <a:xfrm>
              <a:off x="1143001" y="67101"/>
              <a:ext cx="8360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spc="0" dirty="0">
                  <a:solidFill>
                    <a:schemeClr val="bg1"/>
                  </a:solidFill>
                  <a:latin typeface="+mj-lt"/>
                </a:rPr>
                <a:t>UNIVERSITY OF WISCONSIN</a:t>
              </a:r>
              <a:r>
                <a:rPr lang="en-US" sz="2800" b="1" spc="0" baseline="0" dirty="0">
                  <a:solidFill>
                    <a:schemeClr val="bg1"/>
                  </a:solidFill>
                  <a:latin typeface="+mj-lt"/>
                </a:rPr>
                <a:t>-MADISON</a:t>
              </a:r>
              <a:endParaRPr lang="en-US" sz="2800" b="1" spc="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43000" y="455389"/>
              <a:ext cx="73429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spc="0" dirty="0">
                  <a:solidFill>
                    <a:schemeClr val="bg1"/>
                  </a:solidFill>
                  <a:latin typeface="+mj-lt"/>
                </a:rPr>
                <a:t>NUCLEAR</a:t>
              </a:r>
              <a:r>
                <a:rPr lang="en-US" sz="2000" b="0" spc="0" baseline="0" dirty="0">
                  <a:solidFill>
                    <a:schemeClr val="bg1"/>
                  </a:solidFill>
                  <a:latin typeface="+mj-lt"/>
                </a:rPr>
                <a:t> ENGINEERING AND ENGINEERING PHYSICS</a:t>
              </a:r>
              <a:endParaRPr lang="en-US" sz="2000" b="0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0" y="957942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08515" y="3696377"/>
            <a:ext cx="6574972" cy="0"/>
          </a:xfrm>
          <a:prstGeom prst="line">
            <a:avLst/>
          </a:prstGeom>
          <a:ln w="28575">
            <a:solidFill>
              <a:srgbClr val="BA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6356352"/>
            <a:ext cx="12192000" cy="501649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16728" y="3805913"/>
            <a:ext cx="5758544" cy="4801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[NAME]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3254830" y="4304653"/>
            <a:ext cx="5682343" cy="4676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[DATE]</a:t>
            </a:r>
          </a:p>
        </p:txBody>
      </p:sp>
    </p:spTree>
    <p:extLst>
      <p:ext uri="{BB962C8B-B14F-4D97-AF65-F5344CB8AC3E}">
        <p14:creationId xmlns:p14="http://schemas.microsoft.com/office/powerpoint/2010/main" val="251051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F356B-7FCC-439B-A1B1-0568B8E1B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96990-F3C9-4AB9-8D0E-A188A1992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FE286-C706-4300-A915-DA44F741A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34A9-B230-40B2-94A2-903A13D1916E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32A23-A565-4C36-85EF-C0767A5C7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8BD9B-9A2B-4523-98DB-5A9049F6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4D4D-CFA4-4734-8FD3-DAD9E252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4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B6ED1-FBC6-4FCB-AAB9-C5A32EF7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B8B79-000C-4723-A88A-10F88A5D9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81BA0-C0EA-4B4D-8DF4-012648074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34A9-B230-40B2-94A2-903A13D1916E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44CAB-9998-4551-B41B-B56F1C06D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D04F8-B8ED-49D5-91E8-C9A3194B5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4D4D-CFA4-4734-8FD3-DAD9E252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2FF45-6D4E-4F43-9D71-6BB71BE33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58A46-4139-4CEA-8E89-DEE1763E7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F5951-C5EC-402B-878E-3CCB89B6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34A9-B230-40B2-94A2-903A13D1916E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0BF36-39B2-4233-83D2-3FB945FC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AF75F-FAD5-4EF8-A701-4FE8B087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4D4D-CFA4-4734-8FD3-DAD9E252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5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F41F1-8AC6-4A13-9150-64CCAD0C2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10594-869B-4127-A93B-9066E77DF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1A3F90-884B-48CF-9BA3-24E055B3C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AA954-F026-4B9A-A4F1-C6771A14A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34A9-B230-40B2-94A2-903A13D1916E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B15E1-D2A2-4415-BC2E-E2FF1A36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4692E-C850-4856-8C0B-B8455F1FB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4D4D-CFA4-4734-8FD3-DAD9E252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8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E7F0A-DA4A-4FFD-ACDC-2DEA122F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4786D-3172-4E82-8A1F-02BDB16D2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71D42-CF8C-4EA2-B451-EB8785366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AAA85D-B461-487D-96C7-692202CE1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0B8EFF-ADC8-4884-84F5-C18CA323BC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B28518-3759-4F23-BBB7-04FF141C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34A9-B230-40B2-94A2-903A13D1916E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BBC1AE-B179-44D4-AEA1-3448D7C65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6D753A-0263-4642-B1DA-8D6CFD3E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4D4D-CFA4-4734-8FD3-DAD9E252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392B-0433-4D9A-B535-BDFD4DF57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060F4-AB18-425F-A498-1DF82E15E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34A9-B230-40B2-94A2-903A13D1916E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113EB2-D29E-41F4-BCA6-9200782BA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333F6-3508-4B48-A6B4-56AB95548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4D4D-CFA4-4734-8FD3-DAD9E252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5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FBCEB-9E2D-49AF-8FB3-1AEABF1C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34A9-B230-40B2-94A2-903A13D1916E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70CE1-F737-449F-ACDA-C071AD01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91A8F-9BC6-4E81-A55B-71FA5DE2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4D4D-CFA4-4734-8FD3-DAD9E252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4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CBC8C-3E78-4CAE-BA2E-A570609C9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96805-3D1A-4996-8771-EE69C51BB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CA278-2757-4651-9039-0D20F5AB2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1914C-22AA-4BC1-BA77-52899285E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34A9-B230-40B2-94A2-903A13D1916E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1102D-5815-4736-AF6C-095278CF8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2B945-EADA-4C97-98CC-9D6C8B9B8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4D4D-CFA4-4734-8FD3-DAD9E252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9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2E198E-03EF-429C-AF6F-C13B6596F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5774B-EAE2-4E68-A86E-CE3F6827C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287E3-17BC-4D3B-8B30-600265DDC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634A9-B230-40B2-94A2-903A13D1916E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FEE6C-04FD-4AE5-A48B-22887ACB1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451FA-C0AB-4179-A263-1585F45D6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4D4D-CFA4-4734-8FD3-DAD9E252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5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5721" y="2066017"/>
            <a:ext cx="6440557" cy="136298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80958" y="523703"/>
            <a:ext cx="5536277" cy="357447"/>
          </a:xfrm>
          <a:prstGeom prst="rect">
            <a:avLst/>
          </a:prstGeom>
          <a:solidFill>
            <a:srgbClr val="9B0000"/>
          </a:solidFill>
          <a:ln>
            <a:solidFill>
              <a:srgbClr val="9B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8222" y="509550"/>
            <a:ext cx="361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THERMAL HYDRAULICS LABORATORY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Andrew Napora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3220" y="4286016"/>
            <a:ext cx="4338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Advisor: Mark Anderson</a:t>
            </a:r>
          </a:p>
          <a:p>
            <a:r>
              <a:rPr lang="en-US" dirty="0"/>
              <a:t>9/14/21</a:t>
            </a:r>
          </a:p>
          <a:p>
            <a:r>
              <a:rPr lang="en-US" dirty="0"/>
              <a:t>Mech. E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657720" y="2183298"/>
            <a:ext cx="65494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Versatile Test Reactor Sodium Chemistry Control &amp; Monitoring</a:t>
            </a:r>
          </a:p>
        </p:txBody>
      </p:sp>
    </p:spTree>
    <p:extLst>
      <p:ext uri="{BB962C8B-B14F-4D97-AF65-F5344CB8AC3E}">
        <p14:creationId xmlns:p14="http://schemas.microsoft.com/office/powerpoint/2010/main" val="2639585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CED1A-7B0E-4BA3-B919-160E73EAE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Vanadium Wire Equilibration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10650-AA9A-4917-BAB8-F48283CB9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9747"/>
            <a:ext cx="5969924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Instead of plugging meter (gas cooling, economizer, flow rate measurement) </a:t>
            </a:r>
            <a:r>
              <a:rPr lang="en-US"/>
              <a:t>save space in cartridge </a:t>
            </a:r>
            <a:r>
              <a:rPr lang="en-US" dirty="0"/>
              <a:t>using vanadium </a:t>
            </a:r>
            <a:r>
              <a:rPr lang="en-US"/>
              <a:t>wire technique</a:t>
            </a:r>
            <a:endParaRPr lang="en-US" dirty="0"/>
          </a:p>
          <a:p>
            <a:r>
              <a:rPr lang="en-US" dirty="0"/>
              <a:t>Thin vanadium wire is submerged in sodium flow at high temps (typically 700-750C), oxygen diffuses into the vanadium, by LECO inert gas fusion can determine oxygen in sodium</a:t>
            </a:r>
          </a:p>
          <a:p>
            <a:r>
              <a:rPr lang="en-US" dirty="0"/>
              <a:t>Selects for oxygen, need to correlate this with plugging meter data as this is the useful standard for </a:t>
            </a:r>
            <a:r>
              <a:rPr lang="en-US"/>
              <a:t>sodium systems</a:t>
            </a:r>
          </a:p>
          <a:p>
            <a:r>
              <a:rPr lang="en-US"/>
              <a:t>Advantages</a:t>
            </a:r>
          </a:p>
          <a:p>
            <a:pPr lvl="1">
              <a:buFontTx/>
              <a:buChar char="-"/>
            </a:pPr>
            <a:r>
              <a:rPr lang="en-US"/>
              <a:t>Heating in core is easier than cooling</a:t>
            </a:r>
          </a:p>
          <a:p>
            <a:pPr lvl="1">
              <a:buFontTx/>
              <a:buChar char="-"/>
            </a:pPr>
            <a:r>
              <a:rPr lang="en-US"/>
              <a:t>Small volume, only electrical connections</a:t>
            </a:r>
          </a:p>
          <a:p>
            <a:pPr lvl="1">
              <a:buFontTx/>
              <a:buChar char="-"/>
            </a:pPr>
            <a:r>
              <a:rPr lang="en-US"/>
              <a:t>Independent of operator interpretation</a:t>
            </a:r>
          </a:p>
          <a:p>
            <a:r>
              <a:rPr lang="en-US"/>
              <a:t>No online measurement</a:t>
            </a:r>
          </a:p>
          <a:p>
            <a:r>
              <a:rPr lang="en-US"/>
              <a:t>RDT standard equilibration at 750C- want to quantify sensitivity of technique to temperature and time, can we equilibrate closer to cartridge temp?</a:t>
            </a:r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4" name="Picture 3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9DB1E3AE-8EB9-4AF0-A767-C8CBE027C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735" y="489598"/>
            <a:ext cx="3078760" cy="4543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B5C3B5-1708-446B-BF05-FCBEBD309AFA}"/>
              </a:ext>
            </a:extLst>
          </p:cNvPr>
          <p:cNvSpPr txBox="1"/>
          <p:nvPr/>
        </p:nvSpPr>
        <p:spPr>
          <a:xfrm>
            <a:off x="7987770" y="5032935"/>
            <a:ext cx="3078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[5] Smith, </a:t>
            </a:r>
            <a:r>
              <a:rPr lang="en-US" sz="1100" i="1"/>
              <a:t>An Equilibration Method for Measuring Low-Oxygen Activities in Liquid Sodium</a:t>
            </a:r>
            <a:endParaRPr lang="en-US" sz="11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640" y="5490360"/>
            <a:ext cx="5876190" cy="676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2876C8-D238-41FD-A3A1-CFA0C4F45AC6}"/>
              </a:ext>
            </a:extLst>
          </p:cNvPr>
          <p:cNvSpPr txBox="1"/>
          <p:nvPr/>
        </p:nvSpPr>
        <p:spPr>
          <a:xfrm>
            <a:off x="5075339" y="6166550"/>
            <a:ext cx="237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Distribution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1706138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5CC27-52AA-4FA5-96DA-20746CD7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Loop Schematic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172B2D2-D260-484B-896C-7DC4ADDC3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982" y="701439"/>
            <a:ext cx="7791450" cy="5591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1768A0-B804-4D96-9B1A-2FF452176047}"/>
              </a:ext>
            </a:extLst>
          </p:cNvPr>
          <p:cNvSpPr txBox="1"/>
          <p:nvPr/>
        </p:nvSpPr>
        <p:spPr>
          <a:xfrm>
            <a:off x="503339" y="2827164"/>
            <a:ext cx="2734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Loop incorporates cold trap, plugging meter, vanadium wire</a:t>
            </a:r>
          </a:p>
          <a:p>
            <a:endParaRPr lang="en-US"/>
          </a:p>
          <a:p>
            <a:r>
              <a:rPr lang="en-US"/>
              <a:t>What’s involved in a vanadium wire test?</a:t>
            </a:r>
          </a:p>
        </p:txBody>
      </p:sp>
    </p:spTree>
    <p:extLst>
      <p:ext uri="{BB962C8B-B14F-4D97-AF65-F5344CB8AC3E}">
        <p14:creationId xmlns:p14="http://schemas.microsoft.com/office/powerpoint/2010/main" val="476474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FF9F3-868A-4A81-A0AF-25ABE012A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Vanadium Wire </a:t>
            </a:r>
            <a:r>
              <a:rPr lang="en-US" dirty="0"/>
              <a:t>Equilibration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9D1285-B70D-491F-B7E7-1BBD742EF285}"/>
              </a:ext>
            </a:extLst>
          </p:cNvPr>
          <p:cNvSpPr/>
          <p:nvPr/>
        </p:nvSpPr>
        <p:spPr>
          <a:xfrm>
            <a:off x="10065282" y="5486400"/>
            <a:ext cx="283688" cy="8923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age preview">
            <a:extLst>
              <a:ext uri="{FF2B5EF4-FFF2-40B4-BE49-F238E27FC236}">
                <a16:creationId xmlns:a16="http://schemas.microsoft.com/office/drawing/2014/main" id="{F2BBAB7E-CB90-4936-A92D-B295ACBFE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42924"/>
          <a:stretch/>
        </p:blipFill>
        <p:spPr bwMode="auto">
          <a:xfrm>
            <a:off x="451681" y="4241726"/>
            <a:ext cx="6588400" cy="172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preview">
            <a:extLst>
              <a:ext uri="{FF2B5EF4-FFF2-40B4-BE49-F238E27FC236}">
                <a16:creationId xmlns:a16="http://schemas.microsoft.com/office/drawing/2014/main" id="{C254AEF0-DEDD-40C3-A2ED-D6BE4A1CB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" t="32295" r="8452" b="38275"/>
          <a:stretch/>
        </p:blipFill>
        <p:spPr bwMode="auto">
          <a:xfrm>
            <a:off x="478972" y="1934897"/>
            <a:ext cx="4415918" cy="116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8ABA00CA-3DC3-4D18-A156-23089A898D1E}"/>
              </a:ext>
            </a:extLst>
          </p:cNvPr>
          <p:cNvSpPr/>
          <p:nvPr/>
        </p:nvSpPr>
        <p:spPr>
          <a:xfrm rot="16200000">
            <a:off x="1371203" y="2204144"/>
            <a:ext cx="323959" cy="1560711"/>
          </a:xfrm>
          <a:prstGeom prst="leftBrac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62153-D8CE-4907-B392-17855C309D0E}"/>
              </a:ext>
            </a:extLst>
          </p:cNvPr>
          <p:cNvSpPr txBox="1"/>
          <p:nvPr/>
        </p:nvSpPr>
        <p:spPr>
          <a:xfrm>
            <a:off x="663105" y="3209449"/>
            <a:ext cx="2434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Usable length: 8-9 cm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CBB07-2508-4EA2-938B-23663428FD2A}"/>
              </a:ext>
            </a:extLst>
          </p:cNvPr>
          <p:cNvSpPr/>
          <p:nvPr/>
        </p:nvSpPr>
        <p:spPr>
          <a:xfrm>
            <a:off x="666770" y="4751210"/>
            <a:ext cx="1902004" cy="330506"/>
          </a:xfrm>
          <a:prstGeom prst="rect">
            <a:avLst/>
          </a:prstGeom>
          <a:noFill/>
          <a:ln w="254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55A969-4EF3-4800-8DCB-441F71C1F5AD}"/>
              </a:ext>
            </a:extLst>
          </p:cNvPr>
          <p:cNvCxnSpPr>
            <a:cxnSpLocks/>
          </p:cNvCxnSpPr>
          <p:nvPr/>
        </p:nvCxnSpPr>
        <p:spPr>
          <a:xfrm flipV="1">
            <a:off x="2568774" y="3096493"/>
            <a:ext cx="2326116" cy="1654718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587F98-FD3E-472D-89CE-50D7CC8348FA}"/>
              </a:ext>
            </a:extLst>
          </p:cNvPr>
          <p:cNvCxnSpPr>
            <a:cxnSpLocks/>
          </p:cNvCxnSpPr>
          <p:nvPr/>
        </p:nvCxnSpPr>
        <p:spPr>
          <a:xfrm flipH="1" flipV="1">
            <a:off x="498323" y="3096693"/>
            <a:ext cx="168448" cy="1654519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71B033-E1AB-4AE3-BAA5-8FA6CE6B0CFF}"/>
              </a:ext>
            </a:extLst>
          </p:cNvPr>
          <p:cNvCxnSpPr>
            <a:cxnSpLocks/>
          </p:cNvCxnSpPr>
          <p:nvPr/>
        </p:nvCxnSpPr>
        <p:spPr>
          <a:xfrm>
            <a:off x="9882130" y="958468"/>
            <a:ext cx="649995" cy="0"/>
          </a:xfrm>
          <a:prstGeom prst="line">
            <a:avLst/>
          </a:prstGeom>
          <a:ln w="317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AD1BDD-A6A6-4A11-84C9-4441E28CA457}"/>
              </a:ext>
            </a:extLst>
          </p:cNvPr>
          <p:cNvCxnSpPr>
            <a:cxnSpLocks/>
          </p:cNvCxnSpPr>
          <p:nvPr/>
        </p:nvCxnSpPr>
        <p:spPr>
          <a:xfrm flipH="1">
            <a:off x="10207126" y="958468"/>
            <a:ext cx="1" cy="2250981"/>
          </a:xfrm>
          <a:prstGeom prst="line">
            <a:avLst/>
          </a:prstGeom>
          <a:ln w="317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848FBE7-B9CB-4C1A-93B2-723223D80160}"/>
              </a:ext>
            </a:extLst>
          </p:cNvPr>
          <p:cNvSpPr/>
          <p:nvPr/>
        </p:nvSpPr>
        <p:spPr>
          <a:xfrm>
            <a:off x="10165815" y="2970181"/>
            <a:ext cx="82622" cy="9001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08F38F-0C6F-431F-8C64-B762B437679D}"/>
              </a:ext>
            </a:extLst>
          </p:cNvPr>
          <p:cNvSpPr/>
          <p:nvPr/>
        </p:nvSpPr>
        <p:spPr>
          <a:xfrm>
            <a:off x="10065282" y="3980329"/>
            <a:ext cx="283688" cy="2398437"/>
          </a:xfrm>
          <a:prstGeom prst="rect">
            <a:avLst/>
          </a:prstGeom>
          <a:noFill/>
          <a:ln w="254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DF7198-D1B4-4F22-9A6F-14DB6CE049B6}"/>
              </a:ext>
            </a:extLst>
          </p:cNvPr>
          <p:cNvSpPr txBox="1"/>
          <p:nvPr/>
        </p:nvSpPr>
        <p:spPr>
          <a:xfrm>
            <a:off x="8860312" y="5609417"/>
            <a:ext cx="96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Test Section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52F2A2-2463-4D3C-8E65-C10123B289A7}"/>
              </a:ext>
            </a:extLst>
          </p:cNvPr>
          <p:cNvSpPr txBox="1"/>
          <p:nvPr/>
        </p:nvSpPr>
        <p:spPr>
          <a:xfrm>
            <a:off x="8925044" y="1580696"/>
            <a:ext cx="904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T-bar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EC2BDD-8F4A-4EF8-9B57-D1C19159CFFE}"/>
              </a:ext>
            </a:extLst>
          </p:cNvPr>
          <p:cNvSpPr txBox="1"/>
          <p:nvPr/>
        </p:nvSpPr>
        <p:spPr>
          <a:xfrm rot="10800000" flipH="1" flipV="1">
            <a:off x="8860312" y="3105834"/>
            <a:ext cx="96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Wire Holder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C76F3B-02C3-4810-89D2-CBE8B9362B6E}"/>
              </a:ext>
            </a:extLst>
          </p:cNvPr>
          <p:cNvCxnSpPr>
            <a:cxnSpLocks/>
          </p:cNvCxnSpPr>
          <p:nvPr/>
        </p:nvCxnSpPr>
        <p:spPr>
          <a:xfrm>
            <a:off x="9882129" y="3438954"/>
            <a:ext cx="649995" cy="0"/>
          </a:xfrm>
          <a:prstGeom prst="line">
            <a:avLst/>
          </a:prstGeom>
          <a:ln w="317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83A9E1A-6485-4851-853B-F7F05F0E74B4}"/>
              </a:ext>
            </a:extLst>
          </p:cNvPr>
          <p:cNvSpPr/>
          <p:nvPr/>
        </p:nvSpPr>
        <p:spPr>
          <a:xfrm>
            <a:off x="10165814" y="5450667"/>
            <a:ext cx="82622" cy="9001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CF65B2-56F6-4C24-8930-AAD93520A213}"/>
              </a:ext>
            </a:extLst>
          </p:cNvPr>
          <p:cNvCxnSpPr>
            <a:cxnSpLocks/>
          </p:cNvCxnSpPr>
          <p:nvPr/>
        </p:nvCxnSpPr>
        <p:spPr>
          <a:xfrm flipH="1">
            <a:off x="10207125" y="3438954"/>
            <a:ext cx="1" cy="2250981"/>
          </a:xfrm>
          <a:prstGeom prst="line">
            <a:avLst/>
          </a:prstGeom>
          <a:ln w="317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A2230893-A15B-466B-9ADB-2812BAF2F3ED}"/>
              </a:ext>
            </a:extLst>
          </p:cNvPr>
          <p:cNvSpPr/>
          <p:nvPr/>
        </p:nvSpPr>
        <p:spPr>
          <a:xfrm>
            <a:off x="9829789" y="2515795"/>
            <a:ext cx="694062" cy="852885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78B9F64-966A-4ACC-BE95-F786E2AA6F02}"/>
              </a:ext>
            </a:extLst>
          </p:cNvPr>
          <p:cNvCxnSpPr>
            <a:cxnSpLocks/>
          </p:cNvCxnSpPr>
          <p:nvPr/>
        </p:nvCxnSpPr>
        <p:spPr>
          <a:xfrm>
            <a:off x="9882128" y="572568"/>
            <a:ext cx="649995" cy="0"/>
          </a:xfrm>
          <a:prstGeom prst="line">
            <a:avLst/>
          </a:prstGeom>
          <a:ln w="317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1AEC5B-280B-475C-9FCA-9EC9CCE3E195}"/>
              </a:ext>
            </a:extLst>
          </p:cNvPr>
          <p:cNvCxnSpPr>
            <a:cxnSpLocks/>
          </p:cNvCxnSpPr>
          <p:nvPr/>
        </p:nvCxnSpPr>
        <p:spPr>
          <a:xfrm flipH="1">
            <a:off x="10207124" y="572568"/>
            <a:ext cx="1" cy="2250981"/>
          </a:xfrm>
          <a:prstGeom prst="line">
            <a:avLst/>
          </a:prstGeom>
          <a:ln w="317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395FBB1E-8B6B-4860-B198-489F7D8EB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84"/>
          <a:stretch/>
        </p:blipFill>
        <p:spPr>
          <a:xfrm rot="5400000">
            <a:off x="5114701" y="754424"/>
            <a:ext cx="3021859" cy="297362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D45EC9F-99CC-4B77-9FD4-6F8151C97164}"/>
              </a:ext>
            </a:extLst>
          </p:cNvPr>
          <p:cNvSpPr txBox="1"/>
          <p:nvPr/>
        </p:nvSpPr>
        <p:spPr>
          <a:xfrm>
            <a:off x="2514776" y="6085118"/>
            <a:ext cx="3581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Removable ball valve assembly</a:t>
            </a:r>
          </a:p>
        </p:txBody>
      </p:sp>
      <p:pic>
        <p:nvPicPr>
          <p:cNvPr id="29" name="Picture 2" descr="Image preview">
            <a:extLst>
              <a:ext uri="{FF2B5EF4-FFF2-40B4-BE49-F238E27FC236}">
                <a16:creationId xmlns:a16="http://schemas.microsoft.com/office/drawing/2014/main" id="{0B6064D0-0364-43E2-B65F-40C104623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8" b="29119"/>
          <a:stretch/>
        </p:blipFill>
        <p:spPr bwMode="auto">
          <a:xfrm rot="5400000">
            <a:off x="6642495" y="2007318"/>
            <a:ext cx="6227945" cy="266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92BDF80-B91D-45B2-A5CB-885921D8094E}"/>
              </a:ext>
            </a:extLst>
          </p:cNvPr>
          <p:cNvSpPr txBox="1"/>
          <p:nvPr/>
        </p:nvSpPr>
        <p:spPr>
          <a:xfrm>
            <a:off x="5205751" y="3769963"/>
            <a:ext cx="2776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Vanadium section access port</a:t>
            </a:r>
          </a:p>
        </p:txBody>
      </p:sp>
    </p:spTree>
    <p:extLst>
      <p:ext uri="{BB962C8B-B14F-4D97-AF65-F5344CB8AC3E}">
        <p14:creationId xmlns:p14="http://schemas.microsoft.com/office/powerpoint/2010/main" val="5994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0" grpId="0"/>
      <p:bldP spid="2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7884-0390-44B5-8A70-C2201FBB8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Vanadium Wire Test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9A3-FB15-4DDC-A91C-4A239D7E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9747"/>
            <a:ext cx="4907959" cy="5256542"/>
          </a:xfrm>
        </p:spPr>
        <p:txBody>
          <a:bodyPr/>
          <a:lstStyle/>
          <a:p>
            <a:r>
              <a:rPr lang="en-US" dirty="0"/>
              <a:t>Loop filled, cold trapped to set level</a:t>
            </a:r>
          </a:p>
          <a:p>
            <a:r>
              <a:rPr lang="en-US" dirty="0"/>
              <a:t>Heat to </a:t>
            </a:r>
            <a:r>
              <a:rPr lang="en-US"/>
              <a:t>test temp</a:t>
            </a:r>
            <a:endParaRPr lang="en-US" dirty="0"/>
          </a:p>
          <a:p>
            <a:r>
              <a:rPr lang="en-US"/>
              <a:t>Vanadium inserted</a:t>
            </a:r>
          </a:p>
          <a:p>
            <a:r>
              <a:rPr lang="en-US"/>
              <a:t>PM readings during equilibration time</a:t>
            </a:r>
            <a:endParaRPr lang="en-US" dirty="0"/>
          </a:p>
          <a:p>
            <a:r>
              <a:rPr lang="en-US" dirty="0"/>
              <a:t>Measurements from vanadium can be correlated with PM readings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32A18F-6E9E-42D2-B8FE-8A4B2D40FF6B}"/>
              </a:ext>
            </a:extLst>
          </p:cNvPr>
          <p:cNvPicPr/>
          <p:nvPr/>
        </p:nvPicPr>
        <p:blipFill>
          <a:blip r:embed="rId2"/>
          <a:srcRect t="18888" b="7779"/>
          <a:stretch/>
        </p:blipFill>
        <p:spPr>
          <a:xfrm>
            <a:off x="5936110" y="531711"/>
            <a:ext cx="6070832" cy="5794578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04EDA5-66B1-4FA0-B996-A5EB66D127D0}"/>
              </a:ext>
            </a:extLst>
          </p:cNvPr>
          <p:cNvSpPr txBox="1"/>
          <p:nvPr/>
        </p:nvSpPr>
        <p:spPr>
          <a:xfrm>
            <a:off x="10128505" y="5204209"/>
            <a:ext cx="12387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Diagnostics Loop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B2935-F8C8-4B27-84D8-36EF04E1F6EA}"/>
              </a:ext>
            </a:extLst>
          </p:cNvPr>
          <p:cNvSpPr txBox="1"/>
          <p:nvPr/>
        </p:nvSpPr>
        <p:spPr>
          <a:xfrm>
            <a:off x="8138388" y="4315762"/>
            <a:ext cx="6850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Pump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DB3E5E8-0D85-4B4C-8791-DDD1DD69A042}"/>
              </a:ext>
            </a:extLst>
          </p:cNvPr>
          <p:cNvSpPr/>
          <p:nvPr/>
        </p:nvSpPr>
        <p:spPr>
          <a:xfrm rot="16200000">
            <a:off x="10692028" y="3165191"/>
            <a:ext cx="940122" cy="15836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D3D62C1-D589-4E33-B523-A080A4B4DFDE}"/>
              </a:ext>
            </a:extLst>
          </p:cNvPr>
          <p:cNvSpPr/>
          <p:nvPr/>
        </p:nvSpPr>
        <p:spPr>
          <a:xfrm rot="10636383">
            <a:off x="7391786" y="2188411"/>
            <a:ext cx="3251125" cy="17980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A948D49-CBFA-4446-B742-F793FC3655FE}"/>
              </a:ext>
            </a:extLst>
          </p:cNvPr>
          <p:cNvSpPr/>
          <p:nvPr/>
        </p:nvSpPr>
        <p:spPr>
          <a:xfrm rot="3714893">
            <a:off x="10098734" y="3967688"/>
            <a:ext cx="256041" cy="17393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6F848C6-AB17-43DC-A9E0-4424E12DBA19}"/>
              </a:ext>
            </a:extLst>
          </p:cNvPr>
          <p:cNvSpPr/>
          <p:nvPr/>
        </p:nvSpPr>
        <p:spPr>
          <a:xfrm rot="5400000">
            <a:off x="6155463" y="3413108"/>
            <a:ext cx="1327883" cy="15836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799CA-D026-4672-B701-F26797F4DFAD}"/>
              </a:ext>
            </a:extLst>
          </p:cNvPr>
          <p:cNvSpPr txBox="1"/>
          <p:nvPr/>
        </p:nvSpPr>
        <p:spPr>
          <a:xfrm>
            <a:off x="10840665" y="1472588"/>
            <a:ext cx="9023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Reservoir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B3753D81-D600-4078-A234-811C9BE4EEBC}"/>
              </a:ext>
            </a:extLst>
          </p:cNvPr>
          <p:cNvSpPr/>
          <p:nvPr/>
        </p:nvSpPr>
        <p:spPr>
          <a:xfrm>
            <a:off x="7362621" y="3182957"/>
            <a:ext cx="304858" cy="125748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4C103C-F7CE-44EF-8B4F-554402DD029F}"/>
              </a:ext>
            </a:extLst>
          </p:cNvPr>
          <p:cNvSpPr txBox="1"/>
          <p:nvPr/>
        </p:nvSpPr>
        <p:spPr>
          <a:xfrm>
            <a:off x="7648122" y="3106972"/>
            <a:ext cx="8930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Main heater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FF7A39-1BB9-42DB-AE75-FE65DFF465C1}"/>
              </a:ext>
            </a:extLst>
          </p:cNvPr>
          <p:cNvSpPr txBox="1"/>
          <p:nvPr/>
        </p:nvSpPr>
        <p:spPr>
          <a:xfrm>
            <a:off x="9971234" y="4583131"/>
            <a:ext cx="3812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84BA-7CBB-4A04-9568-76A55674BABC}"/>
              </a:ext>
            </a:extLst>
          </p:cNvPr>
          <p:cNvSpPr txBox="1"/>
          <p:nvPr/>
        </p:nvSpPr>
        <p:spPr>
          <a:xfrm>
            <a:off x="11494143" y="4476759"/>
            <a:ext cx="4976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PM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641B06-7EC4-4801-9E43-D43984114E06}"/>
              </a:ext>
            </a:extLst>
          </p:cNvPr>
          <p:cNvSpPr txBox="1"/>
          <p:nvPr/>
        </p:nvSpPr>
        <p:spPr>
          <a:xfrm>
            <a:off x="9602823" y="1626476"/>
            <a:ext cx="9738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Vanadium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10F29B-3391-4292-9249-A23F4EC2EAF8}"/>
              </a:ext>
            </a:extLst>
          </p:cNvPr>
          <p:cNvSpPr/>
          <p:nvPr/>
        </p:nvSpPr>
        <p:spPr>
          <a:xfrm>
            <a:off x="10747868" y="2748794"/>
            <a:ext cx="158363" cy="43416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74D6F07-A77C-47F8-9957-D628CEB025D9}"/>
              </a:ext>
            </a:extLst>
          </p:cNvPr>
          <p:cNvSpPr/>
          <p:nvPr/>
        </p:nvSpPr>
        <p:spPr>
          <a:xfrm rot="21154277">
            <a:off x="8684271" y="3894194"/>
            <a:ext cx="1957097" cy="18862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8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21AF-D8AF-4D83-8CA6-616C29486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 wire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06ABACD-0A2A-418A-8209-CB47B1918B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139628"/>
              </p:ext>
            </p:extLst>
          </p:nvPr>
        </p:nvGraphicFramePr>
        <p:xfrm>
          <a:off x="5910697" y="788616"/>
          <a:ext cx="5891991" cy="528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1110BEF-9F79-4179-8EAB-EDC96ECB8DFA}"/>
              </a:ext>
            </a:extLst>
          </p:cNvPr>
          <p:cNvSpPr txBox="1"/>
          <p:nvPr/>
        </p:nvSpPr>
        <p:spPr>
          <a:xfrm>
            <a:off x="389312" y="925262"/>
            <a:ext cx="50725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Several experimental campaigns complete at different oxygen levels, equilibration temps/times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700C equilibrations agree well with PM from 6-12 ppm, hit saturation limit of vanadium past this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750C equilibrations seem to display the same behavior, but theoretically should be able to measure up to 16ppm- more tests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Extended duration tests show positive relationship between oxygen content and exposure time- possible experimental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3 tests at 700C, 4ppm waiting on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Tests at lower temps near zero oxygen planned </a:t>
            </a:r>
          </a:p>
        </p:txBody>
      </p:sp>
    </p:spTree>
    <p:extLst>
      <p:ext uri="{BB962C8B-B14F-4D97-AF65-F5344CB8AC3E}">
        <p14:creationId xmlns:p14="http://schemas.microsoft.com/office/powerpoint/2010/main" val="751308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D0CAEA0-34E0-4A3F-ACD7-42D80C8B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731" y="5184640"/>
            <a:ext cx="2509748" cy="863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B685F3-1355-4137-AC7B-CA97E651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Trapping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08567-DFE1-435D-93FF-AF87D7B90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140" y="910396"/>
            <a:ext cx="5346765" cy="4351338"/>
          </a:xfrm>
        </p:spPr>
        <p:txBody>
          <a:bodyPr>
            <a:normAutofit/>
          </a:bodyPr>
          <a:lstStyle/>
          <a:p>
            <a:r>
              <a:rPr lang="en-US" sz="1800"/>
              <a:t>A thermoelectric cold trap was investigated (solid state heat pump)</a:t>
            </a:r>
          </a:p>
          <a:p>
            <a:pPr lvl="1"/>
            <a:r>
              <a:rPr lang="en-US" sz="1600"/>
              <a:t>Doable, but would take up a lot of space in the cartridge, require large power feed-throughs, performance in radiation field unknown</a:t>
            </a:r>
          </a:p>
          <a:p>
            <a:r>
              <a:rPr lang="en-US" sz="1800"/>
              <a:t>Focus shifted to hot trapping</a:t>
            </a:r>
          </a:p>
          <a:p>
            <a:pPr lvl="1"/>
            <a:r>
              <a:rPr lang="en-US" sz="1600"/>
              <a:t>Use 1-2mm zirconium granules </a:t>
            </a:r>
            <a:r>
              <a:rPr lang="en-US" sz="1600" dirty="0"/>
              <a:t>to chemically getter oxygen from </a:t>
            </a:r>
            <a:r>
              <a:rPr lang="en-US" sz="1600"/>
              <a:t>sodium system at high temps</a:t>
            </a:r>
            <a:endParaRPr lang="en-US" sz="1600" dirty="0"/>
          </a:p>
          <a:p>
            <a:r>
              <a:rPr lang="en-US" sz="1800"/>
              <a:t>At elevated temperatures Zr will reduce sodium oxide</a:t>
            </a:r>
          </a:p>
          <a:p>
            <a:r>
              <a:rPr lang="en-US" sz="1800"/>
              <a:t>Ideal </a:t>
            </a:r>
            <a:r>
              <a:rPr lang="en-US" sz="1800" dirty="0"/>
              <a:t>for VTR because downside (consumable) is nullified by </a:t>
            </a:r>
            <a:r>
              <a:rPr lang="en-US" sz="1800"/>
              <a:t>experiment timeline</a:t>
            </a:r>
          </a:p>
          <a:p>
            <a:endParaRPr lang="en-US" sz="1800"/>
          </a:p>
          <a:p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3C680-9CC2-4E44-A9EF-EDBA27C0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8" y="4995592"/>
            <a:ext cx="2381250" cy="695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115D06-306B-474A-B786-51DED36D4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708" y="4574509"/>
            <a:ext cx="1257300" cy="552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596733-F1C5-496E-8FAF-BE497E8BE7E5}"/>
              </a:ext>
            </a:extLst>
          </p:cNvPr>
          <p:cNvSpPr txBox="1"/>
          <p:nvPr/>
        </p:nvSpPr>
        <p:spPr>
          <a:xfrm>
            <a:off x="231108" y="6230060"/>
            <a:ext cx="6704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[6] Atomics International, </a:t>
            </a:r>
            <a:r>
              <a:rPr lang="en-US" sz="1400" i="1"/>
              <a:t>Control of Oxygen Concentration in a Large Sodium System</a:t>
            </a:r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D15FF3-C4EE-4087-8826-6D44641F4A9E}"/>
              </a:ext>
            </a:extLst>
          </p:cNvPr>
          <p:cNvSpPr txBox="1"/>
          <p:nvPr/>
        </p:nvSpPr>
        <p:spPr>
          <a:xfrm>
            <a:off x="2826342" y="5431545"/>
            <a:ext cx="420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where                                          at 650C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033D90-1A04-427F-B799-8BB8C94B1416}"/>
              </a:ext>
            </a:extLst>
          </p:cNvPr>
          <p:cNvSpPr txBox="1"/>
          <p:nvPr/>
        </p:nvSpPr>
        <p:spPr>
          <a:xfrm>
            <a:off x="7734648" y="612322"/>
            <a:ext cx="38421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For our system, determined needed surface area based on 24-hour startup time from 10 ppm oxygen at fill: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885B87-E892-4DCC-A257-E7FDFFAD845E}"/>
              </a:ext>
            </a:extLst>
          </p:cNvPr>
          <p:cNvCxnSpPr/>
          <p:nvPr/>
        </p:nvCxnSpPr>
        <p:spPr>
          <a:xfrm>
            <a:off x="7113864" y="813732"/>
            <a:ext cx="0" cy="44480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2E4DB3FF-E125-4102-9275-109AD6004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037" y="1602892"/>
            <a:ext cx="3609975" cy="952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A888C7-C487-4EB0-B49B-0DB347DDA2F7}"/>
              </a:ext>
            </a:extLst>
          </p:cNvPr>
          <p:cNvSpPr txBox="1"/>
          <p:nvPr/>
        </p:nvSpPr>
        <p:spPr>
          <a:xfrm>
            <a:off x="10721130" y="1820411"/>
            <a:ext cx="128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= ~100 mg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8C2250-9196-4547-AA4A-0A36C0227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168" y="2618555"/>
            <a:ext cx="4212961" cy="29748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1399FC3-E7B7-48E5-B792-CF06F4241958}"/>
              </a:ext>
            </a:extLst>
          </p:cNvPr>
          <p:cNvSpPr txBox="1"/>
          <p:nvPr/>
        </p:nvSpPr>
        <p:spPr>
          <a:xfrm>
            <a:off x="7627168" y="5737618"/>
            <a:ext cx="394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Theoretical capacity of trap = 29g of oxygen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68CC8C-19B5-4B71-B80E-94EF84BAB0A6}"/>
              </a:ext>
            </a:extLst>
          </p:cNvPr>
          <p:cNvCxnSpPr>
            <a:cxnSpLocks/>
          </p:cNvCxnSpPr>
          <p:nvPr/>
        </p:nvCxnSpPr>
        <p:spPr>
          <a:xfrm flipV="1">
            <a:off x="8766495" y="3934438"/>
            <a:ext cx="0" cy="1309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198DC85-0978-402D-9314-4BB61DD17206}"/>
              </a:ext>
            </a:extLst>
          </p:cNvPr>
          <p:cNvSpPr txBox="1"/>
          <p:nvPr/>
        </p:nvSpPr>
        <p:spPr>
          <a:xfrm>
            <a:off x="8875552" y="4589124"/>
            <a:ext cx="780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0.05 m^2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76500D-8126-4B7A-92E8-CEB51CB83B36}"/>
              </a:ext>
            </a:extLst>
          </p:cNvPr>
          <p:cNvSpPr txBox="1"/>
          <p:nvPr/>
        </p:nvSpPr>
        <p:spPr>
          <a:xfrm>
            <a:off x="3060502" y="4616800"/>
            <a:ext cx="1337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Oxidative weight gain per unit area</a:t>
            </a:r>
          </a:p>
        </p:txBody>
      </p:sp>
    </p:spTree>
    <p:extLst>
      <p:ext uri="{BB962C8B-B14F-4D97-AF65-F5344CB8AC3E}">
        <p14:creationId xmlns:p14="http://schemas.microsoft.com/office/powerpoint/2010/main" val="3549515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CC3B-BCA7-4D08-A030-ABC7B447D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trap design (Framatome)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1B33572-884F-45F4-94B1-B5133DF1B70B}"/>
              </a:ext>
            </a:extLst>
          </p:cNvPr>
          <p:cNvSpPr txBox="1">
            <a:spLocks/>
          </p:cNvSpPr>
          <p:nvPr/>
        </p:nvSpPr>
        <p:spPr>
          <a:xfrm>
            <a:off x="11493044" y="5745658"/>
            <a:ext cx="5155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D97705-5FE1-4A83-B391-A7B94374D97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5C0FC-7A8F-4FC5-A369-B7ACBF568103}"/>
              </a:ext>
            </a:extLst>
          </p:cNvPr>
          <p:cNvSpPr txBox="1"/>
          <p:nvPr/>
        </p:nvSpPr>
        <p:spPr>
          <a:xfrm>
            <a:off x="4850593" y="5741450"/>
            <a:ext cx="22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Framatome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032EB-E8C6-4C5E-9D3C-F72F8312E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696" y="1837730"/>
            <a:ext cx="3293465" cy="37845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6BFD8F-1C62-4C6C-A5AC-6F4741908C83}"/>
              </a:ext>
            </a:extLst>
          </p:cNvPr>
          <p:cNvSpPr txBox="1"/>
          <p:nvPr/>
        </p:nvSpPr>
        <p:spPr>
          <a:xfrm>
            <a:off x="7748191" y="2525573"/>
            <a:ext cx="84559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Vanadium wire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C4E75-B4E0-4D21-A545-63217C1D8F67}"/>
              </a:ext>
            </a:extLst>
          </p:cNvPr>
          <p:cNvSpPr txBox="1"/>
          <p:nvPr/>
        </p:nvSpPr>
        <p:spPr>
          <a:xfrm>
            <a:off x="7748191" y="3348871"/>
            <a:ext cx="7550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Heater cartridge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882A60-4F68-4BDB-AECF-173021BCAB2E}"/>
              </a:ext>
            </a:extLst>
          </p:cNvPr>
          <p:cNvSpPr txBox="1"/>
          <p:nvPr/>
        </p:nvSpPr>
        <p:spPr>
          <a:xfrm>
            <a:off x="11265918" y="2702959"/>
            <a:ext cx="7550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Oxygen getter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2EFFD-2C31-470C-B689-16F7B9783566}"/>
              </a:ext>
            </a:extLst>
          </p:cNvPr>
          <p:cNvSpPr txBox="1"/>
          <p:nvPr/>
        </p:nvSpPr>
        <p:spPr>
          <a:xfrm>
            <a:off x="8319211" y="5390500"/>
            <a:ext cx="49269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Inlet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A2E8D-3978-4695-9B97-73795339ABC8}"/>
              </a:ext>
            </a:extLst>
          </p:cNvPr>
          <p:cNvCxnSpPr>
            <a:cxnSpLocks/>
          </p:cNvCxnSpPr>
          <p:nvPr/>
        </p:nvCxnSpPr>
        <p:spPr>
          <a:xfrm>
            <a:off x="8577854" y="2752061"/>
            <a:ext cx="1023982" cy="41256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9D0092-6648-4293-BEF5-0F0CDC5A4AD6}"/>
              </a:ext>
            </a:extLst>
          </p:cNvPr>
          <p:cNvCxnSpPr>
            <a:cxnSpLocks/>
          </p:cNvCxnSpPr>
          <p:nvPr/>
        </p:nvCxnSpPr>
        <p:spPr>
          <a:xfrm flipH="1">
            <a:off x="10934317" y="2933791"/>
            <a:ext cx="341295" cy="23083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6923C9-6C89-420A-BF46-85A1FDD3D098}"/>
              </a:ext>
            </a:extLst>
          </p:cNvPr>
          <p:cNvCxnSpPr>
            <a:cxnSpLocks/>
          </p:cNvCxnSpPr>
          <p:nvPr/>
        </p:nvCxnSpPr>
        <p:spPr>
          <a:xfrm flipV="1">
            <a:off x="8946201" y="5169270"/>
            <a:ext cx="0" cy="3272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DFED5CB-B6EE-4E83-988B-EEB3AE3186FB}"/>
              </a:ext>
            </a:extLst>
          </p:cNvPr>
          <p:cNvCxnSpPr>
            <a:cxnSpLocks/>
          </p:cNvCxnSpPr>
          <p:nvPr/>
        </p:nvCxnSpPr>
        <p:spPr>
          <a:xfrm>
            <a:off x="8503200" y="3581172"/>
            <a:ext cx="508569" cy="24200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9936693-6CB0-4876-ACD6-B80FF7919E51}"/>
              </a:ext>
            </a:extLst>
          </p:cNvPr>
          <p:cNvSpPr txBox="1"/>
          <p:nvPr/>
        </p:nvSpPr>
        <p:spPr>
          <a:xfrm>
            <a:off x="8503199" y="5745657"/>
            <a:ext cx="277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UW experimental 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F662C-7FF6-44F0-A50F-297FCB3D3C27}"/>
              </a:ext>
            </a:extLst>
          </p:cNvPr>
          <p:cNvSpPr txBox="1"/>
          <p:nvPr/>
        </p:nvSpPr>
        <p:spPr>
          <a:xfrm>
            <a:off x="11019572" y="5357991"/>
            <a:ext cx="59310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Outlet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A766B2-46B4-480B-AE08-B57C759A1851}"/>
              </a:ext>
            </a:extLst>
          </p:cNvPr>
          <p:cNvCxnSpPr>
            <a:cxnSpLocks/>
          </p:cNvCxnSpPr>
          <p:nvPr/>
        </p:nvCxnSpPr>
        <p:spPr>
          <a:xfrm>
            <a:off x="10915630" y="5161742"/>
            <a:ext cx="0" cy="3924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A8EE110-6EEC-4697-AC6D-D5E8D5AB0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974" y="1866655"/>
            <a:ext cx="2964784" cy="3913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9FD77E-E5DA-4701-A794-0E9FF27654AE}"/>
              </a:ext>
            </a:extLst>
          </p:cNvPr>
          <p:cNvSpPr txBox="1"/>
          <p:nvPr/>
        </p:nvSpPr>
        <p:spPr>
          <a:xfrm>
            <a:off x="637563" y="914400"/>
            <a:ext cx="38002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Worked with Framatome to develop an experimental design in parallel with conceptual design, similar form factor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Removable filter section, in-line 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Primary focus to quantify effectiveness/rate constant of hot trap across range of temps/flow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Confirm satisfactory performance of vanadium wire alongside hot 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Validate theoretical pressure drop across packed bed filter from Ergun equation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0.2-0.6 psi from 0.2-0.4 lpm</a:t>
            </a:r>
          </a:p>
        </p:txBody>
      </p:sp>
      <p:pic>
        <p:nvPicPr>
          <p:cNvPr id="19" name="Picture 1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D0CD8240-B86A-4488-BD36-164F17B32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12" y="896168"/>
            <a:ext cx="3293465" cy="430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C80F09-176B-4B0C-A411-540507CA9CC3}"/>
              </a:ext>
            </a:extLst>
          </p:cNvPr>
          <p:cNvSpPr txBox="1"/>
          <p:nvPr/>
        </p:nvSpPr>
        <p:spPr>
          <a:xfrm>
            <a:off x="5729396" y="929849"/>
            <a:ext cx="380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Ergun equation</a:t>
            </a:r>
          </a:p>
        </p:txBody>
      </p:sp>
    </p:spTree>
    <p:extLst>
      <p:ext uri="{BB962C8B-B14F-4D97-AF65-F5344CB8AC3E}">
        <p14:creationId xmlns:p14="http://schemas.microsoft.com/office/powerpoint/2010/main" val="168626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26280-4F5D-4C15-AADE-489333EAD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 trap design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A72966-AC13-43C2-8966-C59AA4363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457" y="1351970"/>
            <a:ext cx="2850582" cy="4370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38A23C-54F5-4765-BA03-43E2DEEE5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725" y="1250390"/>
            <a:ext cx="1685141" cy="45739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E82413-3853-4DB9-B951-58B8BD9D39D0}"/>
              </a:ext>
            </a:extLst>
          </p:cNvPr>
          <p:cNvSpPr txBox="1"/>
          <p:nvPr/>
        </p:nvSpPr>
        <p:spPr>
          <a:xfrm>
            <a:off x="2042789" y="1342732"/>
            <a:ext cx="172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Overall iso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266FCD-88E3-4D1D-8F52-32A7F721DC9D}"/>
              </a:ext>
            </a:extLst>
          </p:cNvPr>
          <p:cNvSpPr txBox="1"/>
          <p:nvPr/>
        </p:nvSpPr>
        <p:spPr>
          <a:xfrm>
            <a:off x="7336508" y="564233"/>
            <a:ext cx="1256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Heater section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E7FB67E-1B51-474E-AA97-1E2935C13E08}"/>
              </a:ext>
            </a:extLst>
          </p:cNvPr>
          <p:cNvSpPr/>
          <p:nvPr/>
        </p:nvSpPr>
        <p:spPr>
          <a:xfrm rot="16200000">
            <a:off x="6280156" y="5432787"/>
            <a:ext cx="819017" cy="18270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A80B6F-8B9C-4294-8ABA-2A8360C31796}"/>
              </a:ext>
            </a:extLst>
          </p:cNvPr>
          <p:cNvSpPr txBox="1"/>
          <p:nvPr/>
        </p:nvSpPr>
        <p:spPr>
          <a:xfrm>
            <a:off x="5973526" y="5339474"/>
            <a:ext cx="79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Inlet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329A359-2236-445A-A366-8F3BF7DC1814}"/>
              </a:ext>
            </a:extLst>
          </p:cNvPr>
          <p:cNvSpPr/>
          <p:nvPr/>
        </p:nvSpPr>
        <p:spPr>
          <a:xfrm>
            <a:off x="8141990" y="1775342"/>
            <a:ext cx="599751" cy="21372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3E15D4-8878-4BCE-A3B8-A2CEAD4C5674}"/>
              </a:ext>
            </a:extLst>
          </p:cNvPr>
          <p:cNvSpPr txBox="1"/>
          <p:nvPr/>
        </p:nvSpPr>
        <p:spPr>
          <a:xfrm>
            <a:off x="8808455" y="1559036"/>
            <a:ext cx="1879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vanadium section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5673FF-FE5D-4204-AC38-14B0C021A0B4}"/>
              </a:ext>
            </a:extLst>
          </p:cNvPr>
          <p:cNvSpPr txBox="1"/>
          <p:nvPr/>
        </p:nvSpPr>
        <p:spPr>
          <a:xfrm>
            <a:off x="8955136" y="3105834"/>
            <a:ext cx="2544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(2) </a:t>
            </a:r>
            <a:r>
              <a:rPr lang="en-US" dirty="0"/>
              <a:t>500-watt cartridge heaters directly in flow</a:t>
            </a:r>
          </a:p>
        </p:txBody>
      </p:sp>
    </p:spTree>
    <p:extLst>
      <p:ext uri="{BB962C8B-B14F-4D97-AF65-F5344CB8AC3E}">
        <p14:creationId xmlns:p14="http://schemas.microsoft.com/office/powerpoint/2010/main" val="3448275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C1498-0251-41E0-B464-71BB36AB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 trap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F19AD-B073-4CB2-90F9-CDEE7405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807" y="923642"/>
            <a:ext cx="1761915" cy="4686204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731A27D2-D702-4B9F-839F-480D666308E6}"/>
              </a:ext>
            </a:extLst>
          </p:cNvPr>
          <p:cNvSpPr/>
          <p:nvPr/>
        </p:nvSpPr>
        <p:spPr>
          <a:xfrm>
            <a:off x="2626052" y="1248154"/>
            <a:ext cx="608779" cy="23673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BA829-5DA6-49D8-9CE8-9999FD45DDBB}"/>
              </a:ext>
            </a:extLst>
          </p:cNvPr>
          <p:cNvSpPr txBox="1"/>
          <p:nvPr/>
        </p:nvSpPr>
        <p:spPr>
          <a:xfrm>
            <a:off x="1823634" y="1043355"/>
            <a:ext cx="80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heater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BC25330-237C-4F24-8A90-A0FAC58DF35F}"/>
              </a:ext>
            </a:extLst>
          </p:cNvPr>
          <p:cNvSpPr/>
          <p:nvPr/>
        </p:nvSpPr>
        <p:spPr>
          <a:xfrm>
            <a:off x="4436107" y="5084043"/>
            <a:ext cx="608779" cy="23673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7C6E7-EE41-48B8-9523-4E80949D4401}"/>
              </a:ext>
            </a:extLst>
          </p:cNvPr>
          <p:cNvSpPr txBox="1"/>
          <p:nvPr/>
        </p:nvSpPr>
        <p:spPr>
          <a:xfrm>
            <a:off x="5053574" y="4879244"/>
            <a:ext cx="78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hot trap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5EBA7A-3FDB-49C7-AACE-B57A90497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693" y="717449"/>
            <a:ext cx="2620043" cy="499699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F961A10-93D7-41E7-8BF8-46C3548C7CE2}"/>
              </a:ext>
            </a:extLst>
          </p:cNvPr>
          <p:cNvSpPr/>
          <p:nvPr/>
        </p:nvSpPr>
        <p:spPr>
          <a:xfrm>
            <a:off x="7268714" y="5084041"/>
            <a:ext cx="608779" cy="23673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4B03228-0B13-409E-B92E-A20F33D24330}"/>
              </a:ext>
            </a:extLst>
          </p:cNvPr>
          <p:cNvSpPr/>
          <p:nvPr/>
        </p:nvSpPr>
        <p:spPr>
          <a:xfrm rot="5400000">
            <a:off x="9470169" y="5882032"/>
            <a:ext cx="777092" cy="18545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7E9E50-26C5-4B69-8823-8F130452EF06}"/>
              </a:ext>
            </a:extLst>
          </p:cNvPr>
          <p:cNvSpPr txBox="1"/>
          <p:nvPr/>
        </p:nvSpPr>
        <p:spPr>
          <a:xfrm>
            <a:off x="6212969" y="4879243"/>
            <a:ext cx="1292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vanadium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AAA8BD-EE8E-4C38-87A1-65393C733694}"/>
              </a:ext>
            </a:extLst>
          </p:cNvPr>
          <p:cNvSpPr txBox="1"/>
          <p:nvPr/>
        </p:nvSpPr>
        <p:spPr>
          <a:xfrm>
            <a:off x="9951445" y="5634900"/>
            <a:ext cx="105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Outlet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5BC5428-3221-48C5-99B3-C2E7D59452CB}"/>
              </a:ext>
            </a:extLst>
          </p:cNvPr>
          <p:cNvSpPr/>
          <p:nvPr/>
        </p:nvSpPr>
        <p:spPr>
          <a:xfrm rot="5400000" flipV="1">
            <a:off x="3743913" y="2523466"/>
            <a:ext cx="1310556" cy="1760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20F5C14-DE34-41C6-A062-57F2EDCAEAC5}"/>
              </a:ext>
            </a:extLst>
          </p:cNvPr>
          <p:cNvSpPr/>
          <p:nvPr/>
        </p:nvSpPr>
        <p:spPr>
          <a:xfrm rot="5400000" flipH="1" flipV="1">
            <a:off x="7435605" y="3136707"/>
            <a:ext cx="2116977" cy="26053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C0309D7-04FA-48CD-86F7-B98D6D56ADB1}"/>
              </a:ext>
            </a:extLst>
          </p:cNvPr>
          <p:cNvSpPr/>
          <p:nvPr/>
        </p:nvSpPr>
        <p:spPr>
          <a:xfrm rot="16200000" flipH="1" flipV="1">
            <a:off x="8535961" y="2854278"/>
            <a:ext cx="2116977" cy="26053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34DEE2-1A8B-4FB3-A388-B7B3840CA4EB}"/>
              </a:ext>
            </a:extLst>
          </p:cNvPr>
          <p:cNvSpPr txBox="1"/>
          <p:nvPr/>
        </p:nvSpPr>
        <p:spPr>
          <a:xfrm>
            <a:off x="4818722" y="427656"/>
            <a:ext cx="158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Vanadium wire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03D94C-828F-4648-B920-7719DA49D43D}"/>
              </a:ext>
            </a:extLst>
          </p:cNvPr>
          <p:cNvCxnSpPr/>
          <p:nvPr/>
        </p:nvCxnSpPr>
        <p:spPr>
          <a:xfrm flipV="1">
            <a:off x="3937764" y="796988"/>
            <a:ext cx="1439579" cy="89269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778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8F7B1-0AB8-48B3-A1AD-3A4E0DF7C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 trap fabrication</a:t>
            </a: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244B9D05-26A7-4E77-AEAD-8FFCE9819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78" y="1405289"/>
            <a:ext cx="3628812" cy="483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4C8CCD02-7EC0-41D9-A494-FA800A553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062" y="1636295"/>
            <a:ext cx="5491963" cy="41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746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18E1E-9F47-4279-AFC7-F9FCB7D92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Andrew Napora</a:t>
            </a:r>
          </a:p>
        </p:txBody>
      </p:sp>
      <p:pic>
        <p:nvPicPr>
          <p:cNvPr id="1026" name="Picture 2" descr="May be an image of 3 people">
            <a:extLst>
              <a:ext uri="{FF2B5EF4-FFF2-40B4-BE49-F238E27FC236}">
                <a16:creationId xmlns:a16="http://schemas.microsoft.com/office/drawing/2014/main" id="{78BBA268-43FC-410D-8F43-A6435C836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18" y="1032018"/>
            <a:ext cx="4877594" cy="325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4CD99-D194-49E1-86E8-487AA9449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989" y="2900516"/>
            <a:ext cx="5262322" cy="349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88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ACF2E-8BD1-4B49-A7AF-8491FBA8A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 trap fabrication</a:t>
            </a: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8CDBAFE2-778B-400C-AE21-2BD64D62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06" y="996650"/>
            <a:ext cx="3955180" cy="527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C9F844ED-9690-436D-952C-FE53E16D3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004" y="924024"/>
            <a:ext cx="4067401" cy="542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50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5FCA7-2D39-45CE-8C50-D4590FC9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 trap fabrication</a:t>
            </a:r>
          </a:p>
        </p:txBody>
      </p:sp>
      <p:pic>
        <p:nvPicPr>
          <p:cNvPr id="4" name="Picture 4" descr="Image">
            <a:extLst>
              <a:ext uri="{FF2B5EF4-FFF2-40B4-BE49-F238E27FC236}">
                <a16:creationId xmlns:a16="http://schemas.microsoft.com/office/drawing/2014/main" id="{0132ECA4-862B-4EB4-8A57-58B4A8186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06" y="1005902"/>
            <a:ext cx="3634647" cy="48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B34AA865-6623-4457-ABD3-E00C6DC18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388" y="1005902"/>
            <a:ext cx="3634647" cy="48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600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81BF-21AB-49BE-BF50-215FAC446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trap fabrication</a:t>
            </a:r>
          </a:p>
        </p:txBody>
      </p:sp>
      <p:pic>
        <p:nvPicPr>
          <p:cNvPr id="4" name="Picture 4" descr="Image">
            <a:extLst>
              <a:ext uri="{FF2B5EF4-FFF2-40B4-BE49-F238E27FC236}">
                <a16:creationId xmlns:a16="http://schemas.microsoft.com/office/drawing/2014/main" id="{64CD9B65-4695-42F0-92DA-8C7A10E49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2" t="10449" r="13304" b="32844"/>
          <a:stretch/>
        </p:blipFill>
        <p:spPr bwMode="auto">
          <a:xfrm>
            <a:off x="6965441" y="2213263"/>
            <a:ext cx="2237757" cy="243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">
            <a:extLst>
              <a:ext uri="{FF2B5EF4-FFF2-40B4-BE49-F238E27FC236}">
                <a16:creationId xmlns:a16="http://schemas.microsoft.com/office/drawing/2014/main" id="{DB4BB10C-97B1-4E7C-8B6E-4087CCF01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1" t="20175" r="11911" b="5083"/>
          <a:stretch/>
        </p:blipFill>
        <p:spPr bwMode="auto">
          <a:xfrm>
            <a:off x="643949" y="1567457"/>
            <a:ext cx="2794036" cy="37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BBAFAB-3CD9-4EF3-B2C8-4842D5C8D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355" y="1567457"/>
            <a:ext cx="2134510" cy="3723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44C992-667F-4585-9FB6-094B25F6D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0970" y="2538281"/>
            <a:ext cx="2509728" cy="238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93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E553F-28EB-43F8-A2AC-A1E7668A2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 trap fabrication</a:t>
            </a:r>
          </a:p>
        </p:txBody>
      </p:sp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F6BDE478-01DC-45F3-9955-5E6814186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6" r="27661" b="29570"/>
          <a:stretch/>
        </p:blipFill>
        <p:spPr bwMode="auto">
          <a:xfrm>
            <a:off x="506857" y="1937643"/>
            <a:ext cx="2549674" cy="264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preview">
            <a:extLst>
              <a:ext uri="{FF2B5EF4-FFF2-40B4-BE49-F238E27FC236}">
                <a16:creationId xmlns:a16="http://schemas.microsoft.com/office/drawing/2014/main" id="{F401ADB9-7CA9-4A65-B2AF-E009FADAF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27636" r="30485" b="21212"/>
          <a:stretch/>
        </p:blipFill>
        <p:spPr bwMode="auto">
          <a:xfrm>
            <a:off x="6645641" y="383721"/>
            <a:ext cx="4176689" cy="236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preview">
            <a:extLst>
              <a:ext uri="{FF2B5EF4-FFF2-40B4-BE49-F238E27FC236}">
                <a16:creationId xmlns:a16="http://schemas.microsoft.com/office/drawing/2014/main" id="{0F1CB0B4-27EA-4B19-B905-3F1DAB80F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t="9455" r="10303"/>
          <a:stretch/>
        </p:blipFill>
        <p:spPr bwMode="auto">
          <a:xfrm>
            <a:off x="6645641" y="2746407"/>
            <a:ext cx="4176689" cy="340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9F18D4-EBED-49E3-87A7-56450BB8E105}"/>
              </a:ext>
            </a:extLst>
          </p:cNvPr>
          <p:cNvSpPr txBox="1"/>
          <p:nvPr/>
        </p:nvSpPr>
        <p:spPr>
          <a:xfrm>
            <a:off x="372103" y="4712809"/>
            <a:ext cx="352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Filter cartridge with retaining screen</a:t>
            </a:r>
          </a:p>
        </p:txBody>
      </p:sp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E49188DC-9E48-476E-B149-7AFB5B7A1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3369" r="29665" b="8438"/>
          <a:stretch/>
        </p:blipFill>
        <p:spPr bwMode="auto">
          <a:xfrm rot="10800000">
            <a:off x="3428454" y="862330"/>
            <a:ext cx="1694956" cy="47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B5D926-EEB8-487C-8130-47C155B9174C}"/>
              </a:ext>
            </a:extLst>
          </p:cNvPr>
          <p:cNvSpPr txBox="1"/>
          <p:nvPr/>
        </p:nvSpPr>
        <p:spPr>
          <a:xfrm>
            <a:off x="3777171" y="5788124"/>
            <a:ext cx="176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Welded, threaded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A65E0C-D733-4029-8D22-0937C0365226}"/>
              </a:ext>
            </a:extLst>
          </p:cNvPr>
          <p:cNvSpPr txBox="1"/>
          <p:nvPr/>
        </p:nvSpPr>
        <p:spPr>
          <a:xfrm>
            <a:off x="7276699" y="6152505"/>
            <a:ext cx="336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EM flowmeter for hot trap section</a:t>
            </a:r>
          </a:p>
        </p:txBody>
      </p:sp>
    </p:spTree>
    <p:extLst>
      <p:ext uri="{BB962C8B-B14F-4D97-AF65-F5344CB8AC3E}">
        <p14:creationId xmlns:p14="http://schemas.microsoft.com/office/powerpoint/2010/main" val="42280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D612-62E7-466F-90DC-9A26F24A7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 trap fabrication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BFFCA-E7CB-4A40-BE05-51551174B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473" y="1229961"/>
            <a:ext cx="4854327" cy="4030910"/>
          </a:xfrm>
          <a:prstGeom prst="rect">
            <a:avLst/>
          </a:prstGeom>
        </p:spPr>
      </p:pic>
      <p:pic>
        <p:nvPicPr>
          <p:cNvPr id="6146" name="Picture 2" descr="Image preview">
            <a:extLst>
              <a:ext uri="{FF2B5EF4-FFF2-40B4-BE49-F238E27FC236}">
                <a16:creationId xmlns:a16="http://schemas.microsoft.com/office/drawing/2014/main" id="{ADDB2135-3E8D-4397-8F9D-17412B25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b="14166"/>
          <a:stretch/>
        </p:blipFill>
        <p:spPr bwMode="auto">
          <a:xfrm>
            <a:off x="1499536" y="933651"/>
            <a:ext cx="4337370" cy="476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28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677E-2898-428D-9122-142ECB99F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 trap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32663-0FC4-44F4-8309-AE55E4168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Initial:</a:t>
            </a:r>
          </a:p>
          <a:p>
            <a:pPr lvl="1">
              <a:buFontTx/>
              <a:buChar char="-"/>
            </a:pPr>
            <a:r>
              <a:rPr lang="en-US"/>
              <a:t>Obtain differential pressure measurements across hot trap</a:t>
            </a:r>
          </a:p>
          <a:p>
            <a:pPr lvl="1">
              <a:buFontTx/>
              <a:buChar char="-"/>
            </a:pPr>
            <a:r>
              <a:rPr lang="en-US"/>
              <a:t>Confirm trapping capability at 550, 600, 650C</a:t>
            </a:r>
          </a:p>
          <a:p>
            <a:pPr lvl="1">
              <a:buFontTx/>
              <a:buChar char="-"/>
            </a:pPr>
            <a:endParaRPr lang="en-US"/>
          </a:p>
          <a:p>
            <a:r>
              <a:rPr lang="en-US"/>
              <a:t>Comprehensive:</a:t>
            </a:r>
          </a:p>
          <a:p>
            <a:pPr lvl="1">
              <a:buFontTx/>
              <a:buChar char="-"/>
            </a:pPr>
            <a:r>
              <a:rPr lang="en-US"/>
              <a:t>Determine oxidative weight gain rate constant </a:t>
            </a:r>
            <a:r>
              <a:rPr lang="en-US" i="1"/>
              <a:t>k</a:t>
            </a:r>
            <a:r>
              <a:rPr lang="en-US"/>
              <a:t>, compare with theory</a:t>
            </a:r>
          </a:p>
          <a:p>
            <a:pPr lvl="1">
              <a:buFontTx/>
              <a:buChar char="-"/>
            </a:pPr>
            <a:r>
              <a:rPr lang="en-US"/>
              <a:t>Quantify performance at different temperatures, flow rates, qualify use of unalloyed zirconium granules at these temperatures</a:t>
            </a:r>
          </a:p>
          <a:p>
            <a:pPr lvl="1">
              <a:buFontTx/>
              <a:buChar char="-"/>
            </a:pPr>
            <a:r>
              <a:rPr lang="en-US"/>
              <a:t>Validate use of vanadium wire technique in conjunction with hot trapping in sodium loop</a:t>
            </a:r>
          </a:p>
        </p:txBody>
      </p:sp>
    </p:spTree>
    <p:extLst>
      <p:ext uri="{BB962C8B-B14F-4D97-AF65-F5344CB8AC3E}">
        <p14:creationId xmlns:p14="http://schemas.microsoft.com/office/powerpoint/2010/main" val="2872361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E8C1-A374-47ED-B5C5-80460F10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DA8AA-B2DF-41F7-8CEB-81DA72F3E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Investigating methods of oxygen removal in sodium systems where available space and access are limited</a:t>
            </a:r>
          </a:p>
          <a:p>
            <a:r>
              <a:rPr lang="en-US"/>
              <a:t>Correlating the vanadium wire method with standard plugging meter measurements</a:t>
            </a:r>
          </a:p>
          <a:p>
            <a:r>
              <a:rPr lang="en-US"/>
              <a:t>Quantifying the performance of a zirconium hot trap in cartridge conditions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D05374-01D7-4D1C-916A-3B7AC4D22779}"/>
              </a:ext>
            </a:extLst>
          </p:cNvPr>
          <p:cNvSpPr txBox="1"/>
          <p:nvPr/>
        </p:nvSpPr>
        <p:spPr>
          <a:xfrm>
            <a:off x="5148044" y="4462943"/>
            <a:ext cx="1895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60774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04E9-ADD6-4369-A531-038FD047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Peltier Cold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0BC01-1BBA-4A14-B0B0-C1E815466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9747"/>
            <a:ext cx="617861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Investigated possibility of a cold trap using </a:t>
            </a:r>
            <a:r>
              <a:rPr lang="en-US"/>
              <a:t>thermoelectric cooling</a:t>
            </a:r>
            <a:endParaRPr lang="en-US" dirty="0"/>
          </a:p>
          <a:p>
            <a:r>
              <a:rPr lang="en-US" dirty="0"/>
              <a:t>Peltier devices are the inverse of </a:t>
            </a:r>
            <a:r>
              <a:rPr lang="en-US"/>
              <a:t>a thermocouple</a:t>
            </a:r>
          </a:p>
          <a:p>
            <a:pPr lvl="1"/>
            <a:r>
              <a:rPr lang="en-US"/>
              <a:t>Create </a:t>
            </a:r>
            <a:r>
              <a:rPr lang="en-US" dirty="0"/>
              <a:t>a temperature difference across </a:t>
            </a:r>
            <a:r>
              <a:rPr lang="en-US"/>
              <a:t>the faces</a:t>
            </a:r>
          </a:p>
          <a:p>
            <a:pPr lvl="1"/>
            <a:r>
              <a:rPr lang="en-US"/>
              <a:t>Given </a:t>
            </a:r>
            <a:r>
              <a:rPr lang="en-US" dirty="0"/>
              <a:t>adequate cooling this </a:t>
            </a:r>
            <a:r>
              <a:rPr lang="en-US"/>
              <a:t>is a </a:t>
            </a:r>
            <a:r>
              <a:rPr lang="en-US" dirty="0"/>
              <a:t>solid-state heat pump</a:t>
            </a:r>
          </a:p>
          <a:p>
            <a:r>
              <a:rPr lang="en-US" dirty="0"/>
              <a:t>Challenges- </a:t>
            </a:r>
          </a:p>
          <a:p>
            <a:pPr lvl="1"/>
            <a:r>
              <a:rPr lang="en-US" dirty="0"/>
              <a:t>Max temp for commercial devices is 200C</a:t>
            </a:r>
          </a:p>
          <a:p>
            <a:pPr lvl="1"/>
            <a:r>
              <a:rPr lang="en-US" dirty="0"/>
              <a:t>LARGE temperature differential between the cartridge coolant and the primary coolant, ~200C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461D76-871C-4ECD-8BE6-60FC8EDA9E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44" y="3716380"/>
            <a:ext cx="2924029" cy="1904684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5027A3-0755-447E-BFF3-C7B89F79D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763337"/>
              </p:ext>
            </p:extLst>
          </p:nvPr>
        </p:nvGraphicFramePr>
        <p:xfrm>
          <a:off x="7968294" y="5621064"/>
          <a:ext cx="2764747" cy="2628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4747">
                  <a:extLst>
                    <a:ext uri="{9D8B030D-6E8A-4147-A177-3AD203B41FA5}">
                      <a16:colId xmlns:a16="http://schemas.microsoft.com/office/drawing/2014/main" val="1654755477"/>
                    </a:ext>
                  </a:extLst>
                </a:gridCol>
              </a:tblGrid>
              <a:tr h="2628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[7] T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. Technology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100" b="0" i="1">
                          <a:solidFill>
                            <a:schemeClr val="tx1"/>
                          </a:solidFill>
                          <a:effectLst/>
                        </a:rPr>
                        <a:t>High-Temperature Modules</a:t>
                      </a:r>
                      <a:endParaRPr lang="en-US" sz="16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61" marR="8761" marT="8761" marB="876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43884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32AF4D5-0D76-4462-9B21-4168B4317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653" y="316080"/>
            <a:ext cx="3764030" cy="252826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EF8D0D-41E5-4822-A5CA-C2B4D657F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415922"/>
              </p:ext>
            </p:extLst>
          </p:nvPr>
        </p:nvGraphicFramePr>
        <p:xfrm>
          <a:off x="8058584" y="3114000"/>
          <a:ext cx="3295216" cy="2628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5216">
                  <a:extLst>
                    <a:ext uri="{9D8B030D-6E8A-4147-A177-3AD203B41FA5}">
                      <a16:colId xmlns:a16="http://schemas.microsoft.com/office/drawing/2014/main" val="1654755477"/>
                    </a:ext>
                  </a:extLst>
                </a:gridCol>
              </a:tblGrid>
              <a:tr h="2628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[6] http://www.digit-life.com/articles/peltiercoolers</a:t>
                      </a:r>
                      <a:endParaRPr lang="en-US" sz="16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61" marR="8761" marT="8761" marB="876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438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213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68ABC-5F29-4157-B5FA-7B6CAA519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Peltier Cold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8F01A-2F3F-4CE7-8AA7-A286816A5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9747"/>
            <a:ext cx="5015432" cy="4351338"/>
          </a:xfrm>
        </p:spPr>
        <p:txBody>
          <a:bodyPr/>
          <a:lstStyle/>
          <a:p>
            <a:r>
              <a:rPr lang="en-US" dirty="0"/>
              <a:t>Candidate materials (Half-Heusler) were selected for chemical stability and mechanical strength</a:t>
            </a:r>
          </a:p>
          <a:p>
            <a:r>
              <a:rPr lang="en-US" dirty="0"/>
              <a:t>Based on average process temp </a:t>
            </a:r>
            <a:r>
              <a:rPr lang="en-US"/>
              <a:t>properties and theoretical performance, </a:t>
            </a:r>
            <a:r>
              <a:rPr lang="en-US" dirty="0"/>
              <a:t>determined that a TEC device would need to have multiple stages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644DC90-2CA4-4BD6-A574-EF9A81E72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348" y="2721185"/>
            <a:ext cx="3572395" cy="1771476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8834E444-1991-4672-BAC2-890103F18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32" y="4334922"/>
            <a:ext cx="6338368" cy="1613737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533CD70-6A15-470F-9387-3E91EFBBB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00495"/>
              </p:ext>
            </p:extLst>
          </p:nvPr>
        </p:nvGraphicFramePr>
        <p:xfrm>
          <a:off x="5853632" y="6012042"/>
          <a:ext cx="4803003" cy="736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3003">
                  <a:extLst>
                    <a:ext uri="{9D8B030D-6E8A-4147-A177-3AD203B41FA5}">
                      <a16:colId xmlns:a16="http://schemas.microsoft.com/office/drawing/2014/main" val="2661739636"/>
                    </a:ext>
                  </a:extLst>
                </a:gridCol>
              </a:tblGrid>
              <a:tr h="3185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[8] Yan, </a:t>
                      </a:r>
                      <a:r>
                        <a:rPr lang="en-US" sz="1100" b="0" i="1">
                          <a:solidFill>
                            <a:schemeClr val="tx1"/>
                          </a:solidFill>
                          <a:effectLst/>
                        </a:rPr>
                        <a:t>Thermoelectric 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effectLst/>
                        </a:rPr>
                        <a:t>Property Study of Nanostructured p-Type </a:t>
                      </a:r>
                      <a:r>
                        <a:rPr lang="en-US" sz="1100" b="0" i="1">
                          <a:solidFill>
                            <a:schemeClr val="tx1"/>
                          </a:solidFill>
                          <a:effectLst/>
                        </a:rPr>
                        <a:t>Half-</a:t>
                      </a:r>
                      <a:r>
                        <a:rPr lang="en-US" sz="1100" b="0" i="1" err="1">
                          <a:solidFill>
                            <a:schemeClr val="tx1"/>
                          </a:solidFill>
                          <a:effectLst/>
                        </a:rPr>
                        <a:t>Heuslers</a:t>
                      </a:r>
                      <a:r>
                        <a:rPr lang="en-US" sz="1100" b="0" i="1">
                          <a:solidFill>
                            <a:schemeClr val="tx1"/>
                          </a:solidFill>
                          <a:effectLst/>
                        </a:rPr>
                        <a:t> (Hf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effectLst/>
                        </a:rPr>
                        <a:t>, Zr, </a:t>
                      </a:r>
                      <a:r>
                        <a:rPr lang="en-US" sz="1100" b="0" i="1" dirty="0" err="1">
                          <a:solidFill>
                            <a:schemeClr val="tx1"/>
                          </a:solidFill>
                          <a:effectLst/>
                        </a:rPr>
                        <a:t>Ti</a:t>
                      </a:r>
                      <a:r>
                        <a:rPr lang="en-US" sz="1100" b="0" i="1">
                          <a:solidFill>
                            <a:schemeClr val="tx1"/>
                          </a:solidFill>
                          <a:effectLst/>
                        </a:rPr>
                        <a:t>)CoSb0.8Sn0.2</a:t>
                      </a:r>
                      <a:endParaRPr lang="en-US" sz="16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61" marR="8761" marT="8761" marB="876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79867"/>
                  </a:ext>
                </a:extLst>
              </a:tr>
              <a:tr h="1634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[9] S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. Chen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100" b="0" i="1">
                          <a:solidFill>
                            <a:schemeClr val="tx1"/>
                          </a:solidFill>
                          <a:effectLst/>
                        </a:rPr>
                        <a:t>Effect 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effectLst/>
                        </a:rPr>
                        <a:t>of Hf Concentration on Thermoelectric Properties of Nanostructured N-Type Half-Heusler </a:t>
                      </a:r>
                      <a:r>
                        <a:rPr lang="en-US" sz="1100" b="0" i="1">
                          <a:solidFill>
                            <a:schemeClr val="tx1"/>
                          </a:solidFill>
                          <a:effectLst/>
                        </a:rPr>
                        <a:t>Materials HfxZr1-xNiSn0.99Sb0.01</a:t>
                      </a:r>
                      <a:endParaRPr lang="en-US" sz="16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61" marR="8761" marT="8761" marB="876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803353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0B96DB9-023A-4D5B-A9B1-0398C8392C7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955" y="268354"/>
            <a:ext cx="2712720" cy="19577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ED0A1B8-7567-412F-8EAE-1747B1F83C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474334"/>
              </p:ext>
            </p:extLst>
          </p:nvPr>
        </p:nvGraphicFramePr>
        <p:xfrm>
          <a:off x="7136866" y="2289442"/>
          <a:ext cx="4023360" cy="368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3825952779"/>
                    </a:ext>
                  </a:extLst>
                </a:gridCol>
              </a:tblGrid>
              <a:tr h="2564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[7] S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. Chen and Z. Ren</a:t>
                      </a: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100" b="0" i="1">
                          <a:solidFill>
                            <a:schemeClr val="tx1"/>
                          </a:solidFill>
                          <a:effectLst/>
                        </a:rPr>
                        <a:t>Recent 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effectLst/>
                        </a:rPr>
                        <a:t>progress of half-Heusler for moderate temperature </a:t>
                      </a:r>
                      <a:r>
                        <a:rPr lang="en-US" sz="1100" b="0" i="1">
                          <a:solidFill>
                            <a:schemeClr val="tx1"/>
                          </a:solidFill>
                          <a:effectLst/>
                        </a:rPr>
                        <a:t>thermoelectric applications</a:t>
                      </a:r>
                      <a:endParaRPr lang="en-US" sz="16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61" marR="8761" marT="8761" marB="876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074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7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73B1-40CB-4340-8000-B08AE52F1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Peltier Cold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AD079-780A-491F-89FC-054BE3F91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Ultimately, the device would need to pump 6W across a ~200C delta T</a:t>
            </a:r>
          </a:p>
          <a:p>
            <a:r>
              <a:rPr lang="en-US" dirty="0"/>
              <a:t>Doable, but would take up a lot of space in the cartridge, </a:t>
            </a:r>
            <a:r>
              <a:rPr lang="en-US"/>
              <a:t>require large </a:t>
            </a:r>
            <a:r>
              <a:rPr lang="en-US" dirty="0"/>
              <a:t>power feed-throughs </a:t>
            </a:r>
          </a:p>
          <a:p>
            <a:r>
              <a:rPr lang="en-US" dirty="0"/>
              <a:t>Questions about the continued function of thermoelectric devices in a </a:t>
            </a:r>
            <a:r>
              <a:rPr lang="en-US"/>
              <a:t>radiation field</a:t>
            </a:r>
            <a:endParaRPr lang="en-US" dirty="0"/>
          </a:p>
          <a:p>
            <a:r>
              <a:rPr lang="en-US"/>
              <a:t>Shifted focus to hot trapping as means of oxygen removal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901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18F25-E06D-482E-855B-02AE5840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Background- Liquid Sodium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8A5D1-8F8B-4299-AB82-A1FCF0A4F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069747"/>
            <a:ext cx="7391400" cy="4351338"/>
          </a:xfrm>
        </p:spPr>
        <p:txBody>
          <a:bodyPr>
            <a:normAutofit lnSpcReduction="10000"/>
          </a:bodyPr>
          <a:lstStyle/>
          <a:p>
            <a:r>
              <a:rPr lang="en-US"/>
              <a:t>Good heat transfer fluid</a:t>
            </a:r>
          </a:p>
          <a:p>
            <a:pPr lvl="1"/>
            <a:r>
              <a:rPr lang="en-US"/>
              <a:t>High thermal conductivity (64 W/m-K at 500 C)</a:t>
            </a:r>
          </a:p>
          <a:p>
            <a:pPr lvl="1"/>
            <a:r>
              <a:rPr lang="en-US"/>
              <a:t>Low melting temperature (97.8 C), high boiling point (~880 C)</a:t>
            </a:r>
          </a:p>
          <a:p>
            <a:pPr lvl="1"/>
            <a:r>
              <a:rPr lang="en-US"/>
              <a:t>Doesn’t moderate neutrons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r>
              <a:rPr lang="en-US"/>
              <a:t>Uses:</a:t>
            </a:r>
          </a:p>
          <a:p>
            <a:pPr lvl="1"/>
            <a:r>
              <a:rPr lang="en-US"/>
              <a:t>Coolant in nuclear reactors</a:t>
            </a:r>
          </a:p>
          <a:p>
            <a:pPr lvl="1"/>
            <a:r>
              <a:rPr lang="en-US"/>
              <a:t>Heat transfer medium in solar tower</a:t>
            </a:r>
          </a:p>
          <a:p>
            <a:pPr lvl="1"/>
            <a:r>
              <a:rPr lang="en-US"/>
              <a:t>Exhaust valves in sports cars</a:t>
            </a:r>
          </a:p>
          <a:p>
            <a:pPr lvl="1"/>
            <a:endParaRPr lang="en-US" dirty="0"/>
          </a:p>
        </p:txBody>
      </p:sp>
      <p:pic>
        <p:nvPicPr>
          <p:cNvPr id="2050" name="Picture 2" descr="A concept design of a sodium-cooled fast reactor">
            <a:extLst>
              <a:ext uri="{FF2B5EF4-FFF2-40B4-BE49-F238E27FC236}">
                <a16:creationId xmlns:a16="http://schemas.microsoft.com/office/drawing/2014/main" id="{80F097E7-FEFF-4B1E-963E-F71DA0917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7" r="25561"/>
          <a:stretch/>
        </p:blipFill>
        <p:spPr bwMode="auto">
          <a:xfrm>
            <a:off x="8696786" y="312179"/>
            <a:ext cx="2657014" cy="266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D14025-5493-4226-9FD8-9CAAA32F655A}"/>
              </a:ext>
            </a:extLst>
          </p:cNvPr>
          <p:cNvSpPr txBox="1"/>
          <p:nvPr/>
        </p:nvSpPr>
        <p:spPr>
          <a:xfrm>
            <a:off x="8696786" y="2969847"/>
            <a:ext cx="28499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[1] energy.gov, </a:t>
            </a:r>
            <a:r>
              <a:rPr lang="en-US" sz="1100" i="1"/>
              <a:t>Advanced Reactor Systems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9EB27-625C-4A20-BD20-45B6C15C3008}"/>
              </a:ext>
            </a:extLst>
          </p:cNvPr>
          <p:cNvSpPr txBox="1"/>
          <p:nvPr/>
        </p:nvSpPr>
        <p:spPr>
          <a:xfrm>
            <a:off x="8696786" y="5814792"/>
            <a:ext cx="3310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[2] Romero, </a:t>
            </a:r>
            <a:r>
              <a:rPr lang="en-US" sz="1100" i="1"/>
              <a:t>Advances in Concentrating Solar Thermal Research and Technology</a:t>
            </a:r>
            <a:endParaRPr lang="en-US" sz="11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EF7C0-B4C1-408B-8C74-40E7BDFDF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748" y="3626544"/>
            <a:ext cx="3204070" cy="21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2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hovel, tool, broom&#10;&#10;Description automatically generated">
            <a:extLst>
              <a:ext uri="{FF2B5EF4-FFF2-40B4-BE49-F238E27FC236}">
                <a16:creationId xmlns:a16="http://schemas.microsoft.com/office/drawing/2014/main" id="{555CFA19-F52A-4515-959E-292D1FD50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253" y="254569"/>
            <a:ext cx="2221410" cy="5964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2803-32D2-43BC-BB26-4541CBCDF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Background- Versatile Test Reactor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E2E3B-DCB6-4831-9E22-159DEDFBD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91" y="839413"/>
            <a:ext cx="10017658" cy="1602161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DOE announced February 2019, led by INL, ANL, LANL, ORNL, PNNL, SRNL</a:t>
            </a:r>
            <a:endParaRPr lang="en-US" dirty="0"/>
          </a:p>
          <a:p>
            <a:r>
              <a:rPr lang="en-US"/>
              <a:t>Test bed for Gen-IV reactor concepts (sodium, helium, lead, molten salt)</a:t>
            </a:r>
            <a:endParaRPr lang="en-US" dirty="0"/>
          </a:p>
          <a:p>
            <a:r>
              <a:rPr lang="en-US"/>
              <a:t>Sodium reactor with cartridge loop experiments instead of certain fuel rods</a:t>
            </a:r>
          </a:p>
          <a:p>
            <a:r>
              <a:rPr lang="en-US"/>
              <a:t>Allows irradiation under high neutron energy flux, materials testing, development of necessary instruments</a:t>
            </a:r>
            <a:endParaRPr lang="en-US" dirty="0"/>
          </a:p>
          <a:p>
            <a:pPr marL="0" indent="0">
              <a:buNone/>
            </a:pPr>
            <a:endParaRPr lang="en-US" b="1" u="sng" dirty="0"/>
          </a:p>
          <a:p>
            <a:pPr marL="0" indent="0">
              <a:buNone/>
            </a:pPr>
            <a:endParaRPr lang="en-US" b="1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5FFF03-2C27-43C2-9031-0E6A8EDB0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55" y="2730994"/>
            <a:ext cx="4792896" cy="2893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7D8DD0-6B3C-4DF8-8C56-C3C017F35BE4}"/>
              </a:ext>
            </a:extLst>
          </p:cNvPr>
          <p:cNvSpPr txBox="1"/>
          <p:nvPr/>
        </p:nvSpPr>
        <p:spPr>
          <a:xfrm>
            <a:off x="295855" y="5731428"/>
            <a:ext cx="4724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[3] inl.gov/vtr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5E7FB4-D5A2-4F65-9F87-9A5893E26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925" y="2700788"/>
            <a:ext cx="4779585" cy="31400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FCB9CE-2D64-4AB2-A7D7-5DF0D1A90975}"/>
              </a:ext>
            </a:extLst>
          </p:cNvPr>
          <p:cNvSpPr/>
          <p:nvPr/>
        </p:nvSpPr>
        <p:spPr>
          <a:xfrm>
            <a:off x="7709482" y="2609542"/>
            <a:ext cx="2516698" cy="242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0D260E-E62C-4024-A8F4-95060E4B73E9}"/>
              </a:ext>
            </a:extLst>
          </p:cNvPr>
          <p:cNvSpPr txBox="1"/>
          <p:nvPr/>
        </p:nvSpPr>
        <p:spPr>
          <a:xfrm>
            <a:off x="5310231" y="5808588"/>
            <a:ext cx="38421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[4] https://www.energy.gov/sites/default/files/2019/11/f68/19-50625_VTR_R7_0.pdf</a:t>
            </a:r>
          </a:p>
        </p:txBody>
      </p:sp>
    </p:spTree>
    <p:extLst>
      <p:ext uri="{BB962C8B-B14F-4D97-AF65-F5344CB8AC3E}">
        <p14:creationId xmlns:p14="http://schemas.microsoft.com/office/powerpoint/2010/main" val="2930036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43B2-33E2-4B95-B947-F4E2511E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SFR Cartridge </a:t>
            </a:r>
            <a:r>
              <a:rPr lang="en-US"/>
              <a:t>Project Partners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B96DF-6972-4955-81CB-EFFE0895B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2" y="990486"/>
            <a:ext cx="5004334" cy="5429363"/>
          </a:xfrm>
        </p:spPr>
        <p:txBody>
          <a:bodyPr>
            <a:normAutofit/>
          </a:bodyPr>
          <a:lstStyle/>
          <a:p>
            <a:r>
              <a:rPr lang="en-US" sz="1800"/>
              <a:t>Perform experiments investigation thermal-hydraulic performance of the cartridge loop</a:t>
            </a:r>
          </a:p>
          <a:p>
            <a:r>
              <a:rPr lang="en-US" sz="1800"/>
              <a:t>Provide data for loop analysis tool validation</a:t>
            </a:r>
          </a:p>
          <a:p>
            <a:endParaRPr lang="en-US" sz="1900"/>
          </a:p>
          <a:p>
            <a:endParaRPr lang="en-US" sz="1900"/>
          </a:p>
          <a:p>
            <a:r>
              <a:rPr lang="en-US" sz="1800"/>
              <a:t>Develop instrumentation and methods to control and monitor oxygen concentration in sodium </a:t>
            </a:r>
            <a:r>
              <a:rPr lang="en-US" sz="1800" i="1"/>
              <a:t>in-situ</a:t>
            </a:r>
          </a:p>
          <a:p>
            <a:pPr marL="0" indent="0">
              <a:buNone/>
            </a:pPr>
            <a:endParaRPr lang="en-US" sz="1800" i="1"/>
          </a:p>
          <a:p>
            <a:r>
              <a:rPr lang="en-US" sz="1800"/>
              <a:t>Provide project integration, develop and validate detachable cartridge pump concept/instrument harness</a:t>
            </a:r>
          </a:p>
          <a:p>
            <a:r>
              <a:rPr lang="en-US" sz="1800"/>
              <a:t>Provide analysis tools, safety analysis</a:t>
            </a:r>
          </a:p>
          <a:p>
            <a:endParaRPr lang="en-US" sz="1800"/>
          </a:p>
          <a:p>
            <a:r>
              <a:rPr lang="en-US" sz="1800"/>
              <a:t>Develop design for SFR cartridge loop</a:t>
            </a:r>
          </a:p>
          <a:p>
            <a:endParaRPr lang="en-US" sz="190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52327-691C-462F-ACC7-938C13FB5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28" y="893666"/>
            <a:ext cx="1728404" cy="102371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4F7F7D5-B870-48B8-BD63-1A15E3CF4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42" y="2650758"/>
            <a:ext cx="2202976" cy="742907"/>
          </a:xfrm>
          <a:prstGeom prst="rect">
            <a:avLst/>
          </a:prstGeom>
        </p:spPr>
      </p:pic>
      <p:pic>
        <p:nvPicPr>
          <p:cNvPr id="3076" name="Picture 4" descr="Argonne National Laboratory | Drupal.org">
            <a:extLst>
              <a:ext uri="{FF2B5EF4-FFF2-40B4-BE49-F238E27FC236}">
                <a16:creationId xmlns:a16="http://schemas.microsoft.com/office/drawing/2014/main" id="{44BC6ABC-D79F-44D7-A4A5-2F74A1067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42" y="4127048"/>
            <a:ext cx="2202976" cy="77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ur Thoughts on Our Framatome Partnership - DevonWay">
            <a:extLst>
              <a:ext uri="{FF2B5EF4-FFF2-40B4-BE49-F238E27FC236}">
                <a16:creationId xmlns:a16="http://schemas.microsoft.com/office/drawing/2014/main" id="{2A352790-94FD-4DCF-BBFA-0059FAE03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42" y="5231505"/>
            <a:ext cx="2358739" cy="132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shovel, tool, broom&#10;&#10;Description automatically generated">
            <a:extLst>
              <a:ext uri="{FF2B5EF4-FFF2-40B4-BE49-F238E27FC236}">
                <a16:creationId xmlns:a16="http://schemas.microsoft.com/office/drawing/2014/main" id="{CEA28D7B-27D3-4EB9-ADAB-6E64D0587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253" y="254569"/>
            <a:ext cx="2221410" cy="596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47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3440C-5164-4918-B188-39D0CF760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Impurities in Sodium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B261F-E81F-4A74-AEA0-05B1260DF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29" y="1056833"/>
            <a:ext cx="5896897" cy="4351338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Sodium is very reactive</a:t>
            </a:r>
          </a:p>
          <a:p>
            <a:r>
              <a:rPr lang="en-US"/>
              <a:t>For stainless steel systems, higher sodium oxygen content means higher corrosion rates</a:t>
            </a:r>
            <a:endParaRPr lang="en-US" dirty="0"/>
          </a:p>
          <a:p>
            <a:r>
              <a:rPr lang="en-US"/>
              <a:t>Hydrogen is of </a:t>
            </a:r>
            <a:r>
              <a:rPr lang="en-US" dirty="0"/>
              <a:t>interest in secondary system- heat exchanged with water for power generation. Desirable to keep levels low for leak detection purposes</a:t>
            </a:r>
          </a:p>
          <a:p>
            <a:r>
              <a:rPr lang="en-US" dirty="0"/>
              <a:t>Other impurities- carbon</a:t>
            </a:r>
            <a:r>
              <a:rPr lang="en-US"/>
              <a:t>, nitrogen, and in fuel pin failure fission products</a:t>
            </a:r>
          </a:p>
          <a:p>
            <a:r>
              <a:rPr lang="en-US"/>
              <a:t>How to control and measure oxygen level?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A concept design of a sodium-cooled fast reactor">
            <a:extLst>
              <a:ext uri="{FF2B5EF4-FFF2-40B4-BE49-F238E27FC236}">
                <a16:creationId xmlns:a16="http://schemas.microsoft.com/office/drawing/2014/main" id="{349332F7-4C6B-4C86-BF03-F85CBDB81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7" r="25561"/>
          <a:stretch/>
        </p:blipFill>
        <p:spPr bwMode="auto">
          <a:xfrm>
            <a:off x="6338882" y="383721"/>
            <a:ext cx="5410667" cy="541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CCDBE0-0C1C-47D3-82D0-6C0C2BD2E3A7}"/>
              </a:ext>
            </a:extLst>
          </p:cNvPr>
          <p:cNvSpPr txBox="1"/>
          <p:nvPr/>
        </p:nvSpPr>
        <p:spPr>
          <a:xfrm>
            <a:off x="7870876" y="5768157"/>
            <a:ext cx="28499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[1] energy.gov, </a:t>
            </a:r>
            <a:r>
              <a:rPr lang="en-US" sz="1100" i="1"/>
              <a:t>Advanced Reactor Systems </a:t>
            </a:r>
          </a:p>
        </p:txBody>
      </p:sp>
    </p:spTree>
    <p:extLst>
      <p:ext uri="{BB962C8B-B14F-4D97-AF65-F5344CB8AC3E}">
        <p14:creationId xmlns:p14="http://schemas.microsoft.com/office/powerpoint/2010/main" val="31395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7EFED2-BB4C-410A-ADB8-D3A1BF5AF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55" y="766673"/>
            <a:ext cx="6142165" cy="1054101"/>
          </a:xfrm>
        </p:spPr>
        <p:txBody>
          <a:bodyPr>
            <a:normAutofit/>
          </a:bodyPr>
          <a:lstStyle/>
          <a:p>
            <a:r>
              <a:rPr lang="en-US" sz="1600" dirty="0"/>
              <a:t>Solubility of oxygen in sodium is positively temperature-dependent</a:t>
            </a:r>
          </a:p>
          <a:p>
            <a:r>
              <a:rPr lang="en-US" sz="1600" dirty="0"/>
              <a:t>Cold trap is the conventional method for controlling oxygen- sodium is cooled, oxides precipitate out and are filtered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6" descr="University of Wisconsin–Madison">
            <a:extLst>
              <a:ext uri="{FF2B5EF4-FFF2-40B4-BE49-F238E27FC236}">
                <a16:creationId xmlns:a16="http://schemas.microsoft.com/office/drawing/2014/main" id="{8925DA49-D4A4-46B9-B07A-7FEEC4E4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1" y="6063025"/>
            <a:ext cx="1565419" cy="53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10">
            <a:extLst>
              <a:ext uri="{FF2B5EF4-FFF2-40B4-BE49-F238E27FC236}">
                <a16:creationId xmlns:a16="http://schemas.microsoft.com/office/drawing/2014/main" id="{B4DEB45A-1F61-46AD-86A6-CCF80DE227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746569"/>
              </p:ext>
            </p:extLst>
          </p:nvPr>
        </p:nvGraphicFramePr>
        <p:xfrm>
          <a:off x="7298374" y="1047062"/>
          <a:ext cx="4413728" cy="271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E1570D4-F10A-4DC8-9FAD-46C4E74F6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062" y="612322"/>
            <a:ext cx="2739424" cy="460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4043F3-2E35-4435-A360-EBBA9E7B6E3B}"/>
              </a:ext>
            </a:extLst>
          </p:cNvPr>
          <p:cNvSpPr txBox="1"/>
          <p:nvPr/>
        </p:nvSpPr>
        <p:spPr>
          <a:xfrm>
            <a:off x="10886004" y="657813"/>
            <a:ext cx="6182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cs typeface="Times New Roman" panose="02020603050405020304" pitchFamily="18" charset="0"/>
              </a:rPr>
              <a:t>[5]</a:t>
            </a:r>
            <a:endParaRPr lang="en-US" sz="1100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BC773B-3EA5-44BC-8985-0D4CF1E221C5}"/>
              </a:ext>
            </a:extLst>
          </p:cNvPr>
          <p:cNvSpPr txBox="1"/>
          <p:nvPr/>
        </p:nvSpPr>
        <p:spPr>
          <a:xfrm>
            <a:off x="3926152" y="6229124"/>
            <a:ext cx="40448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cs typeface="Times New Roman" panose="02020603050405020304" pitchFamily="18" charset="0"/>
              </a:rPr>
              <a:t>[5] </a:t>
            </a:r>
            <a:r>
              <a:rPr lang="en-US" sz="1100" dirty="0">
                <a:cs typeface="Times New Roman" panose="02020603050405020304" pitchFamily="18" charset="0"/>
              </a:rPr>
              <a:t>RDT F-340T Amendment 2, p. 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AD6336-80A0-476C-9EE9-6C33AE4A9C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14445" r="6667" b="29259"/>
          <a:stretch/>
        </p:blipFill>
        <p:spPr>
          <a:xfrm rot="16200000">
            <a:off x="4034039" y="2738704"/>
            <a:ext cx="3829079" cy="1993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C6BEA4-3A21-45E8-8829-08D6573729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7778" r="5000" b="15556"/>
          <a:stretch/>
        </p:blipFill>
        <p:spPr>
          <a:xfrm>
            <a:off x="8259493" y="3949450"/>
            <a:ext cx="2362200" cy="1495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EFE3BA-5090-460C-92B5-D35117FBB628}"/>
              </a:ext>
            </a:extLst>
          </p:cNvPr>
          <p:cNvSpPr txBox="1"/>
          <p:nvPr/>
        </p:nvSpPr>
        <p:spPr>
          <a:xfrm>
            <a:off x="7616391" y="5526742"/>
            <a:ext cx="3648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Regenerative Blower for Forced Air Cooling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9214A-EDD0-4422-93D7-CE4AFF960675}"/>
              </a:ext>
            </a:extLst>
          </p:cNvPr>
          <p:cNvSpPr txBox="1"/>
          <p:nvPr/>
        </p:nvSpPr>
        <p:spPr>
          <a:xfrm>
            <a:off x="1896970" y="5649853"/>
            <a:ext cx="454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Cold trap and concentric tube economizer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3A44F7-08E0-4BAB-ACA0-62FEBEB19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92169"/>
            <a:ext cx="4968352" cy="359484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6F189FD-4D26-41C1-A351-1C6E3D8F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8" y="155121"/>
            <a:ext cx="11821887" cy="457201"/>
          </a:xfrm>
        </p:spPr>
        <p:txBody>
          <a:bodyPr/>
          <a:lstStyle/>
          <a:p>
            <a:r>
              <a:rPr lang="en-US" b="0"/>
              <a:t>Oxygen Control- Cold </a:t>
            </a:r>
            <a:r>
              <a:rPr lang="en-US" b="0" dirty="0"/>
              <a:t>Trap</a:t>
            </a:r>
          </a:p>
        </p:txBody>
      </p:sp>
    </p:spTree>
    <p:extLst>
      <p:ext uri="{BB962C8B-B14F-4D97-AF65-F5344CB8AC3E}">
        <p14:creationId xmlns:p14="http://schemas.microsoft.com/office/powerpoint/2010/main" val="330125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DE2C0-1B7A-498E-B9AE-5C2EA8F7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Oxygen Measurement-Plugging </a:t>
            </a:r>
            <a:r>
              <a:rPr lang="en-US" dirty="0"/>
              <a:t>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4C19F-761A-44D1-A777-7D6C0F05A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16" y="1049899"/>
            <a:ext cx="6344317" cy="4351338"/>
          </a:xfrm>
        </p:spPr>
        <p:txBody>
          <a:bodyPr>
            <a:normAutofit/>
          </a:bodyPr>
          <a:lstStyle/>
          <a:p>
            <a:r>
              <a:rPr lang="en-US" sz="1600"/>
              <a:t>Standard </a:t>
            </a:r>
            <a:r>
              <a:rPr lang="en-US" sz="1600" dirty="0"/>
              <a:t>method for </a:t>
            </a:r>
            <a:r>
              <a:rPr lang="en-US" sz="1600"/>
              <a:t>measuring impurities, same principle as cold trap</a:t>
            </a:r>
          </a:p>
          <a:p>
            <a:pPr lvl="1"/>
            <a:r>
              <a:rPr lang="en-US" sz="1200"/>
              <a:t>Side </a:t>
            </a:r>
            <a:r>
              <a:rPr lang="en-US" sz="1200" dirty="0"/>
              <a:t>flow cooled, </a:t>
            </a:r>
            <a:r>
              <a:rPr lang="en-US" sz="1200"/>
              <a:t>passed through </a:t>
            </a:r>
            <a:r>
              <a:rPr lang="en-US" sz="1200" dirty="0"/>
              <a:t>an orifice </a:t>
            </a:r>
            <a:r>
              <a:rPr lang="en-US" sz="1200"/>
              <a:t>plate, oxide precipitates out </a:t>
            </a:r>
          </a:p>
          <a:p>
            <a:pPr lvl="1"/>
            <a:r>
              <a:rPr lang="en-US" sz="1200"/>
              <a:t>Flow </a:t>
            </a:r>
            <a:r>
              <a:rPr lang="en-US" sz="1200" dirty="0"/>
              <a:t>rate reduces as orifice plate </a:t>
            </a:r>
            <a:r>
              <a:rPr lang="en-US" sz="1200"/>
              <a:t>is plugged</a:t>
            </a:r>
          </a:p>
          <a:p>
            <a:pPr lvl="1"/>
            <a:r>
              <a:rPr lang="en-US" sz="1200"/>
              <a:t>Flow </a:t>
            </a:r>
            <a:r>
              <a:rPr lang="en-US" sz="1200" dirty="0"/>
              <a:t>heated, impurities able to dissolve back into </a:t>
            </a:r>
            <a:r>
              <a:rPr lang="en-US" sz="1200"/>
              <a:t>sodium flow, flow recovers</a:t>
            </a:r>
          </a:p>
          <a:p>
            <a:pPr lvl="1"/>
            <a:r>
              <a:rPr lang="en-US" sz="1200"/>
              <a:t>Can determine saturation temperature, oxygen concentration (a bit open to operator interpretation)</a:t>
            </a:r>
            <a:endParaRPr lang="en-US" sz="1200" dirty="0"/>
          </a:p>
          <a:p>
            <a:r>
              <a:rPr lang="en-US" sz="1600"/>
              <a:t>NOT </a:t>
            </a:r>
            <a:r>
              <a:rPr lang="en-US" sz="1600" dirty="0"/>
              <a:t>oxygen-specific, though if you can assume hydrogen isn’t being actively introduced to system (no water loop), generally make the assumption that oxygen is </a:t>
            </a:r>
            <a:r>
              <a:rPr lang="en-US" sz="1600"/>
              <a:t>what’s plugging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851D5-A87A-4B0B-9DF3-BF3AC104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73" y="560703"/>
            <a:ext cx="2272075" cy="345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49DCA7-93D5-4451-BA14-BCB99E59E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09"/>
          <a:stretch/>
        </p:blipFill>
        <p:spPr>
          <a:xfrm>
            <a:off x="9815162" y="560865"/>
            <a:ext cx="2126047" cy="3458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F37E3D-FA0D-4457-A293-5A5394FD6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580" y="4347294"/>
            <a:ext cx="226590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C066FFB-9F3A-466E-B03D-734C9D89D2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196657"/>
              </p:ext>
            </p:extLst>
          </p:nvPr>
        </p:nvGraphicFramePr>
        <p:xfrm>
          <a:off x="1280517" y="3288483"/>
          <a:ext cx="4734389" cy="3212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68991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E715B-3C7A-450A-806E-DDBC27D0B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VTR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71A2B-8CA4-4C5B-8852-330EF5088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9747"/>
            <a:ext cx="4002248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Hard to implement these traditional systems in a cartridge loop- space considerations (limiting radius 5.5 cm), challenges of </a:t>
            </a:r>
            <a:r>
              <a:rPr lang="en-US"/>
              <a:t>gas cooling under sodium</a:t>
            </a:r>
            <a:endParaRPr lang="en-US" dirty="0"/>
          </a:p>
          <a:p>
            <a:r>
              <a:rPr lang="en-US"/>
              <a:t>Ideal to minimize connections to SFR cartridge (electrical only)</a:t>
            </a:r>
          </a:p>
          <a:p>
            <a:r>
              <a:rPr lang="en-US"/>
              <a:t>Motivation for investigating new methods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EB7653-C5C6-48DD-8D42-B73C408A7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539" y="544178"/>
            <a:ext cx="1967015" cy="5281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507935-ABB9-43C4-B967-58FBD93F03B3}"/>
              </a:ext>
            </a:extLst>
          </p:cNvPr>
          <p:cNvPicPr/>
          <p:nvPr/>
        </p:nvPicPr>
        <p:blipFill rotWithShape="1">
          <a:blip r:embed="rId3"/>
          <a:srcRect t="794" b="12613"/>
          <a:stretch/>
        </p:blipFill>
        <p:spPr bwMode="auto">
          <a:xfrm>
            <a:off x="7351554" y="218383"/>
            <a:ext cx="3019865" cy="5607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42E89A-5B53-49FD-B921-0E852F937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41" y="5132713"/>
            <a:ext cx="1544599" cy="2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18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2206</TotalTime>
  <Words>1512</Words>
  <Application>Microsoft Office PowerPoint</Application>
  <PresentationFormat>Widescreen</PresentationFormat>
  <Paragraphs>214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Andrew Napora</vt:lpstr>
      <vt:lpstr>Background- Liquid Sodium</vt:lpstr>
      <vt:lpstr>Background- Versatile Test Reactor</vt:lpstr>
      <vt:lpstr>SFR Cartridge Project Partners</vt:lpstr>
      <vt:lpstr>Impurities in Sodium</vt:lpstr>
      <vt:lpstr>Oxygen Control- Cold Trap</vt:lpstr>
      <vt:lpstr>Oxygen Measurement-Plugging Meter</vt:lpstr>
      <vt:lpstr>VTR Challenges</vt:lpstr>
      <vt:lpstr>Vanadium Wire Equilibration</vt:lpstr>
      <vt:lpstr>Loop Schematic</vt:lpstr>
      <vt:lpstr>Vanadium Wire Equilibration</vt:lpstr>
      <vt:lpstr>Vanadium Wire Test</vt:lpstr>
      <vt:lpstr>V wire results</vt:lpstr>
      <vt:lpstr>Hot Trapping</vt:lpstr>
      <vt:lpstr>Hot trap design (Framatome)</vt:lpstr>
      <vt:lpstr>Hot trap design</vt:lpstr>
      <vt:lpstr>Hot trap design</vt:lpstr>
      <vt:lpstr>Hot trap fabrication</vt:lpstr>
      <vt:lpstr>Hot trap fabrication</vt:lpstr>
      <vt:lpstr>Hot trap fabrication</vt:lpstr>
      <vt:lpstr>Hot trap fabrication</vt:lpstr>
      <vt:lpstr>Hot trap fabrication</vt:lpstr>
      <vt:lpstr>Hot trap fabrication</vt:lpstr>
      <vt:lpstr>Hot trap testing</vt:lpstr>
      <vt:lpstr>Summary</vt:lpstr>
      <vt:lpstr>Peltier Cold Trap</vt:lpstr>
      <vt:lpstr>Peltier Cold Trap</vt:lpstr>
      <vt:lpstr>Peltier Cold Trap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Napora</dc:creator>
  <cp:lastModifiedBy>Andrew Napora</cp:lastModifiedBy>
  <cp:revision>9</cp:revision>
  <dcterms:created xsi:type="dcterms:W3CDTF">2021-09-12T17:50:53Z</dcterms:created>
  <dcterms:modified xsi:type="dcterms:W3CDTF">2021-09-14T20:19:11Z</dcterms:modified>
</cp:coreProperties>
</file>