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586" r:id="rId3"/>
    <p:sldId id="585" r:id="rId4"/>
    <p:sldId id="590" r:id="rId5"/>
    <p:sldId id="259" r:id="rId6"/>
    <p:sldId id="584" r:id="rId7"/>
    <p:sldId id="257" r:id="rId8"/>
    <p:sldId id="261" r:id="rId9"/>
    <p:sldId id="258" r:id="rId10"/>
    <p:sldId id="272" r:id="rId11"/>
    <p:sldId id="268" r:id="rId12"/>
    <p:sldId id="294" r:id="rId13"/>
    <p:sldId id="299" r:id="rId14"/>
    <p:sldId id="269" r:id="rId15"/>
    <p:sldId id="588" r:id="rId16"/>
    <p:sldId id="589" r:id="rId17"/>
    <p:sldId id="273" r:id="rId18"/>
    <p:sldId id="262" r:id="rId19"/>
    <p:sldId id="267" r:id="rId20"/>
    <p:sldId id="263" r:id="rId21"/>
    <p:sldId id="575" r:id="rId22"/>
    <p:sldId id="577" r:id="rId23"/>
    <p:sldId id="260" r:id="rId24"/>
    <p:sldId id="300" r:id="rId25"/>
    <p:sldId id="580" r:id="rId26"/>
    <p:sldId id="591" r:id="rId27"/>
    <p:sldId id="581" r:id="rId28"/>
    <p:sldId id="583" r:id="rId29"/>
    <p:sldId id="270" r:id="rId30"/>
    <p:sldId id="266" r:id="rId31"/>
    <p:sldId id="265" r:id="rId32"/>
    <p:sldId id="5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5353"/>
    <a:srgbClr val="E60000"/>
    <a:srgbClr val="C00000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</c:numCache>
            </c:numRef>
          </c:cat>
          <c:val>
            <c:numRef>
              <c:f>Sheet1!$B$2:$B$79</c:f>
              <c:numCache>
                <c:formatCode>General</c:formatCode>
                <c:ptCount val="78"/>
                <c:pt idx="0">
                  <c:v>100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65</c:v>
                </c:pt>
                <c:pt idx="26">
                  <c:v>65</c:v>
                </c:pt>
                <c:pt idx="27">
                  <c:v>65</c:v>
                </c:pt>
                <c:pt idx="28">
                  <c:v>65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55</c:v>
                </c:pt>
                <c:pt idx="34">
                  <c:v>55</c:v>
                </c:pt>
                <c:pt idx="35">
                  <c:v>55</c:v>
                </c:pt>
                <c:pt idx="36">
                  <c:v>55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35</c:v>
                </c:pt>
                <c:pt idx="50">
                  <c:v>35</c:v>
                </c:pt>
                <c:pt idx="51">
                  <c:v>35</c:v>
                </c:pt>
                <c:pt idx="52">
                  <c:v>35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E2-40AA-95A2-1B6F26B37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3198143"/>
        <c:axId val="903201471"/>
      </c:lineChart>
      <c:catAx>
        <c:axId val="903198143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03201471"/>
        <c:crosses val="autoZero"/>
        <c:auto val="1"/>
        <c:lblAlgn val="ctr"/>
        <c:lblOffset val="100"/>
        <c:noMultiLvlLbl val="0"/>
      </c:catAx>
      <c:valAx>
        <c:axId val="90320147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19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571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4932084219398"/>
          <c:y val="5.2263699012677141E-2"/>
          <c:w val="0.82936543287928421"/>
          <c:h val="0.797611472257828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6-432B-B7ED-90D5D97AB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3198143"/>
        <c:axId val="903201471"/>
      </c:lineChart>
      <c:catAx>
        <c:axId val="903198143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03201471"/>
        <c:crosses val="autoZero"/>
        <c:auto val="1"/>
        <c:lblAlgn val="ctr"/>
        <c:lblOffset val="100"/>
        <c:noMultiLvlLbl val="0"/>
      </c:catAx>
      <c:valAx>
        <c:axId val="903201471"/>
        <c:scaling>
          <c:orientation val="minMax"/>
          <c:max val="100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1981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571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72C94-21B7-4BB8-9C56-8EE0FC8FCF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688F0-77EC-47F2-AFE3-C19AB40BA1EF}">
      <dgm:prSet phldrT="[Text]"/>
      <dgm:spPr/>
      <dgm:t>
        <a:bodyPr/>
        <a:lstStyle/>
        <a:p>
          <a:r>
            <a:rPr lang="en-US" dirty="0"/>
            <a:t>Voltage</a:t>
          </a:r>
        </a:p>
      </dgm:t>
    </dgm:pt>
    <dgm:pt modelId="{11219CD6-B393-4C19-81FC-49F836DE91F1}" type="parTrans" cxnId="{A8C9CF9B-544A-4CD0-8F85-919861604286}">
      <dgm:prSet/>
      <dgm:spPr/>
      <dgm:t>
        <a:bodyPr/>
        <a:lstStyle/>
        <a:p>
          <a:endParaRPr lang="en-US"/>
        </a:p>
      </dgm:t>
    </dgm:pt>
    <dgm:pt modelId="{F244EE35-1FEB-4A04-84C5-CE48D0749FAB}" type="sibTrans" cxnId="{A8C9CF9B-544A-4CD0-8F85-919861604286}">
      <dgm:prSet/>
      <dgm:spPr/>
      <dgm:t>
        <a:bodyPr/>
        <a:lstStyle/>
        <a:p>
          <a:endParaRPr lang="en-US"/>
        </a:p>
      </dgm:t>
    </dgm:pt>
    <dgm:pt modelId="{0F1457D6-A79B-49F1-B504-F35CFC58F52A}">
      <dgm:prSet phldrT="[Text]"/>
      <dgm:spPr/>
      <dgm:t>
        <a:bodyPr/>
        <a:lstStyle/>
        <a:p>
          <a:r>
            <a:rPr lang="en-US" dirty="0"/>
            <a:t>Terminal Voltage</a:t>
          </a:r>
        </a:p>
      </dgm:t>
    </dgm:pt>
    <dgm:pt modelId="{8FB4509F-CA34-49C7-AF64-23487A932850}" type="parTrans" cxnId="{E042AF1B-C235-4FEC-8457-C2DED4809744}">
      <dgm:prSet/>
      <dgm:spPr/>
      <dgm:t>
        <a:bodyPr/>
        <a:lstStyle/>
        <a:p>
          <a:endParaRPr lang="en-US"/>
        </a:p>
      </dgm:t>
    </dgm:pt>
    <dgm:pt modelId="{0CF89CC5-18DF-4E34-8F1B-6F35F44BD16C}" type="sibTrans" cxnId="{E042AF1B-C235-4FEC-8457-C2DED4809744}">
      <dgm:prSet/>
      <dgm:spPr/>
      <dgm:t>
        <a:bodyPr/>
        <a:lstStyle/>
        <a:p>
          <a:endParaRPr lang="en-US"/>
        </a:p>
      </dgm:t>
    </dgm:pt>
    <dgm:pt modelId="{7A9F697D-F407-4976-B3EE-62D7542B7222}">
      <dgm:prSet phldrT="[Text]"/>
      <dgm:spPr/>
      <dgm:t>
        <a:bodyPr/>
        <a:lstStyle/>
        <a:p>
          <a:r>
            <a:rPr lang="en-US" dirty="0"/>
            <a:t>Internal Resistance</a:t>
          </a:r>
        </a:p>
      </dgm:t>
    </dgm:pt>
    <dgm:pt modelId="{FE561450-784B-4780-9B29-C1A18CC7928A}" type="parTrans" cxnId="{D190A0F5-2E13-461B-8F4E-666C72667249}">
      <dgm:prSet/>
      <dgm:spPr/>
      <dgm:t>
        <a:bodyPr/>
        <a:lstStyle/>
        <a:p>
          <a:endParaRPr lang="en-US"/>
        </a:p>
      </dgm:t>
    </dgm:pt>
    <dgm:pt modelId="{8A1C5D0D-5C13-4870-B49D-5F7949EF255C}" type="sibTrans" cxnId="{D190A0F5-2E13-461B-8F4E-666C72667249}">
      <dgm:prSet/>
      <dgm:spPr/>
      <dgm:t>
        <a:bodyPr/>
        <a:lstStyle/>
        <a:p>
          <a:endParaRPr lang="en-US"/>
        </a:p>
      </dgm:t>
    </dgm:pt>
    <dgm:pt modelId="{A4AD0908-7D39-418E-A8BF-DF07AC06C839}" type="pres">
      <dgm:prSet presAssocID="{DA372C94-21B7-4BB8-9C56-8EE0FC8FCF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E3CF5E-1344-4390-B170-272FF94FEC67}" type="pres">
      <dgm:prSet presAssocID="{D67688F0-77EC-47F2-AFE3-C19AB40BA1EF}" presName="hierRoot1" presStyleCnt="0">
        <dgm:presLayoutVars>
          <dgm:hierBranch val="init"/>
        </dgm:presLayoutVars>
      </dgm:prSet>
      <dgm:spPr/>
    </dgm:pt>
    <dgm:pt modelId="{7C97760A-F4D1-4450-9729-A2539A53B212}" type="pres">
      <dgm:prSet presAssocID="{D67688F0-77EC-47F2-AFE3-C19AB40BA1EF}" presName="rootComposite1" presStyleCnt="0"/>
      <dgm:spPr/>
    </dgm:pt>
    <dgm:pt modelId="{32D557FF-C4B6-406D-892F-27E5742DA0B6}" type="pres">
      <dgm:prSet presAssocID="{D67688F0-77EC-47F2-AFE3-C19AB40BA1EF}" presName="rootText1" presStyleLbl="node0" presStyleIdx="0" presStyleCnt="1" custScaleY="71206">
        <dgm:presLayoutVars>
          <dgm:chPref val="3"/>
        </dgm:presLayoutVars>
      </dgm:prSet>
      <dgm:spPr/>
    </dgm:pt>
    <dgm:pt modelId="{60927C87-5EDA-43AC-B139-354542A6FB81}" type="pres">
      <dgm:prSet presAssocID="{D67688F0-77EC-47F2-AFE3-C19AB40BA1EF}" presName="rootConnector1" presStyleLbl="node1" presStyleIdx="0" presStyleCnt="0"/>
      <dgm:spPr/>
    </dgm:pt>
    <dgm:pt modelId="{47C89A21-87B9-408D-BC6D-6F433E61A064}" type="pres">
      <dgm:prSet presAssocID="{D67688F0-77EC-47F2-AFE3-C19AB40BA1EF}" presName="hierChild2" presStyleCnt="0"/>
      <dgm:spPr/>
    </dgm:pt>
    <dgm:pt modelId="{92730291-8A88-4CA5-906F-47A209AEBA9A}" type="pres">
      <dgm:prSet presAssocID="{8FB4509F-CA34-49C7-AF64-23487A932850}" presName="Name37" presStyleLbl="parChTrans1D2" presStyleIdx="0" presStyleCnt="2"/>
      <dgm:spPr/>
    </dgm:pt>
    <dgm:pt modelId="{E0CE9029-CD94-438E-A357-EEC29806A50C}" type="pres">
      <dgm:prSet presAssocID="{0F1457D6-A79B-49F1-B504-F35CFC58F52A}" presName="hierRoot2" presStyleCnt="0">
        <dgm:presLayoutVars>
          <dgm:hierBranch val="init"/>
        </dgm:presLayoutVars>
      </dgm:prSet>
      <dgm:spPr/>
    </dgm:pt>
    <dgm:pt modelId="{46AC719F-B31E-4D9B-B2C3-73BCD5B9C3A3}" type="pres">
      <dgm:prSet presAssocID="{0F1457D6-A79B-49F1-B504-F35CFC58F52A}" presName="rootComposite" presStyleCnt="0"/>
      <dgm:spPr/>
    </dgm:pt>
    <dgm:pt modelId="{6DD80720-BF78-4998-A1C7-3CCDA166E65A}" type="pres">
      <dgm:prSet presAssocID="{0F1457D6-A79B-49F1-B504-F35CFC58F52A}" presName="rootText" presStyleLbl="node2" presStyleIdx="0" presStyleCnt="2" custScaleX="167237" custScaleY="53951" custLinFactX="-84804" custLinFactNeighborX="-100000">
        <dgm:presLayoutVars>
          <dgm:chPref val="3"/>
        </dgm:presLayoutVars>
      </dgm:prSet>
      <dgm:spPr/>
    </dgm:pt>
    <dgm:pt modelId="{C27BA0AC-30DC-48BC-AE5F-BC710C30C7A2}" type="pres">
      <dgm:prSet presAssocID="{0F1457D6-A79B-49F1-B504-F35CFC58F52A}" presName="rootConnector" presStyleLbl="node2" presStyleIdx="0" presStyleCnt="2"/>
      <dgm:spPr/>
    </dgm:pt>
    <dgm:pt modelId="{7B61C80C-A555-4D53-BF01-5EC6BB531B3E}" type="pres">
      <dgm:prSet presAssocID="{0F1457D6-A79B-49F1-B504-F35CFC58F52A}" presName="hierChild4" presStyleCnt="0"/>
      <dgm:spPr/>
    </dgm:pt>
    <dgm:pt modelId="{E8EF645F-82BE-4363-8A39-A4BD7A4E9F37}" type="pres">
      <dgm:prSet presAssocID="{0F1457D6-A79B-49F1-B504-F35CFC58F52A}" presName="hierChild5" presStyleCnt="0"/>
      <dgm:spPr/>
    </dgm:pt>
    <dgm:pt modelId="{A562D0F6-92C4-41EA-A111-2A9EE178A05A}" type="pres">
      <dgm:prSet presAssocID="{FE561450-784B-4780-9B29-C1A18CC7928A}" presName="Name37" presStyleLbl="parChTrans1D2" presStyleIdx="1" presStyleCnt="2"/>
      <dgm:spPr/>
    </dgm:pt>
    <dgm:pt modelId="{E50EA289-15D1-4F17-8DF8-8EE57FEA0FDA}" type="pres">
      <dgm:prSet presAssocID="{7A9F697D-F407-4976-B3EE-62D7542B7222}" presName="hierRoot2" presStyleCnt="0">
        <dgm:presLayoutVars>
          <dgm:hierBranch val="init"/>
        </dgm:presLayoutVars>
      </dgm:prSet>
      <dgm:spPr/>
    </dgm:pt>
    <dgm:pt modelId="{C59F6671-C92F-44C9-98CB-0174A17D6901}" type="pres">
      <dgm:prSet presAssocID="{7A9F697D-F407-4976-B3EE-62D7542B7222}" presName="rootComposite" presStyleCnt="0"/>
      <dgm:spPr/>
    </dgm:pt>
    <dgm:pt modelId="{8317B2D4-F288-4795-868E-8252BF92B0D1}" type="pres">
      <dgm:prSet presAssocID="{7A9F697D-F407-4976-B3EE-62D7542B7222}" presName="rootText" presStyleLbl="node2" presStyleIdx="1" presStyleCnt="2" custScaleX="193051" custScaleY="56304" custLinFactX="100000" custLinFactNeighborX="167364">
        <dgm:presLayoutVars>
          <dgm:chPref val="3"/>
        </dgm:presLayoutVars>
      </dgm:prSet>
      <dgm:spPr/>
    </dgm:pt>
    <dgm:pt modelId="{6CD9606D-8181-4018-8417-FAEBA481CDC7}" type="pres">
      <dgm:prSet presAssocID="{7A9F697D-F407-4976-B3EE-62D7542B7222}" presName="rootConnector" presStyleLbl="node2" presStyleIdx="1" presStyleCnt="2"/>
      <dgm:spPr/>
    </dgm:pt>
    <dgm:pt modelId="{B699615A-2D1D-4F14-970A-9BD3EF926289}" type="pres">
      <dgm:prSet presAssocID="{7A9F697D-F407-4976-B3EE-62D7542B7222}" presName="hierChild4" presStyleCnt="0"/>
      <dgm:spPr/>
    </dgm:pt>
    <dgm:pt modelId="{A551A58A-1063-4108-91ED-316532C39EC8}" type="pres">
      <dgm:prSet presAssocID="{7A9F697D-F407-4976-B3EE-62D7542B7222}" presName="hierChild5" presStyleCnt="0"/>
      <dgm:spPr/>
    </dgm:pt>
    <dgm:pt modelId="{137727EE-8D3B-44D3-82A4-2E17F514AB73}" type="pres">
      <dgm:prSet presAssocID="{D67688F0-77EC-47F2-AFE3-C19AB40BA1EF}" presName="hierChild3" presStyleCnt="0"/>
      <dgm:spPr/>
    </dgm:pt>
  </dgm:ptLst>
  <dgm:cxnLst>
    <dgm:cxn modelId="{D3D6780F-A757-4A2E-936A-23315ABD4112}" type="presOf" srcId="{7A9F697D-F407-4976-B3EE-62D7542B7222}" destId="{8317B2D4-F288-4795-868E-8252BF92B0D1}" srcOrd="0" destOrd="0" presId="urn:microsoft.com/office/officeart/2005/8/layout/orgChart1"/>
    <dgm:cxn modelId="{E042AF1B-C235-4FEC-8457-C2DED4809744}" srcId="{D67688F0-77EC-47F2-AFE3-C19AB40BA1EF}" destId="{0F1457D6-A79B-49F1-B504-F35CFC58F52A}" srcOrd="0" destOrd="0" parTransId="{8FB4509F-CA34-49C7-AF64-23487A932850}" sibTransId="{0CF89CC5-18DF-4E34-8F1B-6F35F44BD16C}"/>
    <dgm:cxn modelId="{2D73EB24-6408-4C31-B9D0-3D13B45D6EDD}" type="presOf" srcId="{7A9F697D-F407-4976-B3EE-62D7542B7222}" destId="{6CD9606D-8181-4018-8417-FAEBA481CDC7}" srcOrd="1" destOrd="0" presId="urn:microsoft.com/office/officeart/2005/8/layout/orgChart1"/>
    <dgm:cxn modelId="{CD1A9044-450C-46F9-B425-B0AE00195834}" type="presOf" srcId="{0F1457D6-A79B-49F1-B504-F35CFC58F52A}" destId="{6DD80720-BF78-4998-A1C7-3CCDA166E65A}" srcOrd="0" destOrd="0" presId="urn:microsoft.com/office/officeart/2005/8/layout/orgChart1"/>
    <dgm:cxn modelId="{7E200E7C-7FBB-47A9-A0D9-FC383AAA7616}" type="presOf" srcId="{D67688F0-77EC-47F2-AFE3-C19AB40BA1EF}" destId="{32D557FF-C4B6-406D-892F-27E5742DA0B6}" srcOrd="0" destOrd="0" presId="urn:microsoft.com/office/officeart/2005/8/layout/orgChart1"/>
    <dgm:cxn modelId="{B051968C-B7B6-4475-8AA7-943EFC062C65}" type="presOf" srcId="{D67688F0-77EC-47F2-AFE3-C19AB40BA1EF}" destId="{60927C87-5EDA-43AC-B139-354542A6FB81}" srcOrd="1" destOrd="0" presId="urn:microsoft.com/office/officeart/2005/8/layout/orgChart1"/>
    <dgm:cxn modelId="{A8C9CF9B-544A-4CD0-8F85-919861604286}" srcId="{DA372C94-21B7-4BB8-9C56-8EE0FC8FCF09}" destId="{D67688F0-77EC-47F2-AFE3-C19AB40BA1EF}" srcOrd="0" destOrd="0" parTransId="{11219CD6-B393-4C19-81FC-49F836DE91F1}" sibTransId="{F244EE35-1FEB-4A04-84C5-CE48D0749FAB}"/>
    <dgm:cxn modelId="{B80778B2-3345-4B50-8D2B-EF76E923A4A2}" type="presOf" srcId="{8FB4509F-CA34-49C7-AF64-23487A932850}" destId="{92730291-8A88-4CA5-906F-47A209AEBA9A}" srcOrd="0" destOrd="0" presId="urn:microsoft.com/office/officeart/2005/8/layout/orgChart1"/>
    <dgm:cxn modelId="{4C69BFB9-0A2B-435C-8424-C0449D8AE12B}" type="presOf" srcId="{DA372C94-21B7-4BB8-9C56-8EE0FC8FCF09}" destId="{A4AD0908-7D39-418E-A8BF-DF07AC06C839}" srcOrd="0" destOrd="0" presId="urn:microsoft.com/office/officeart/2005/8/layout/orgChart1"/>
    <dgm:cxn modelId="{D30B85CA-2C31-435A-AD4A-C1D5BB678C2D}" type="presOf" srcId="{0F1457D6-A79B-49F1-B504-F35CFC58F52A}" destId="{C27BA0AC-30DC-48BC-AE5F-BC710C30C7A2}" srcOrd="1" destOrd="0" presId="urn:microsoft.com/office/officeart/2005/8/layout/orgChart1"/>
    <dgm:cxn modelId="{D190A0F5-2E13-461B-8F4E-666C72667249}" srcId="{D67688F0-77EC-47F2-AFE3-C19AB40BA1EF}" destId="{7A9F697D-F407-4976-B3EE-62D7542B7222}" srcOrd="1" destOrd="0" parTransId="{FE561450-784B-4780-9B29-C1A18CC7928A}" sibTransId="{8A1C5D0D-5C13-4870-B49D-5F7949EF255C}"/>
    <dgm:cxn modelId="{77EA11FD-1136-436C-9AED-35A4BCB0A385}" type="presOf" srcId="{FE561450-784B-4780-9B29-C1A18CC7928A}" destId="{A562D0F6-92C4-41EA-A111-2A9EE178A05A}" srcOrd="0" destOrd="0" presId="urn:microsoft.com/office/officeart/2005/8/layout/orgChart1"/>
    <dgm:cxn modelId="{8B23897F-9D1C-464D-8DF6-9A5AE87C2D14}" type="presParOf" srcId="{A4AD0908-7D39-418E-A8BF-DF07AC06C839}" destId="{49E3CF5E-1344-4390-B170-272FF94FEC67}" srcOrd="0" destOrd="0" presId="urn:microsoft.com/office/officeart/2005/8/layout/orgChart1"/>
    <dgm:cxn modelId="{96FB5650-F66F-493E-A4EA-621986EC6E91}" type="presParOf" srcId="{49E3CF5E-1344-4390-B170-272FF94FEC67}" destId="{7C97760A-F4D1-4450-9729-A2539A53B212}" srcOrd="0" destOrd="0" presId="urn:microsoft.com/office/officeart/2005/8/layout/orgChart1"/>
    <dgm:cxn modelId="{A71DF44C-F942-4EEF-AFB4-A3FB86C02AC8}" type="presParOf" srcId="{7C97760A-F4D1-4450-9729-A2539A53B212}" destId="{32D557FF-C4B6-406D-892F-27E5742DA0B6}" srcOrd="0" destOrd="0" presId="urn:microsoft.com/office/officeart/2005/8/layout/orgChart1"/>
    <dgm:cxn modelId="{0DC8875E-F51F-4177-936B-2751F52CFE53}" type="presParOf" srcId="{7C97760A-F4D1-4450-9729-A2539A53B212}" destId="{60927C87-5EDA-43AC-B139-354542A6FB81}" srcOrd="1" destOrd="0" presId="urn:microsoft.com/office/officeart/2005/8/layout/orgChart1"/>
    <dgm:cxn modelId="{FC0EA314-36A6-4F22-9000-336F7256C902}" type="presParOf" srcId="{49E3CF5E-1344-4390-B170-272FF94FEC67}" destId="{47C89A21-87B9-408D-BC6D-6F433E61A064}" srcOrd="1" destOrd="0" presId="urn:microsoft.com/office/officeart/2005/8/layout/orgChart1"/>
    <dgm:cxn modelId="{03D1C2AF-1724-4910-BE3F-36F2CD357C11}" type="presParOf" srcId="{47C89A21-87B9-408D-BC6D-6F433E61A064}" destId="{92730291-8A88-4CA5-906F-47A209AEBA9A}" srcOrd="0" destOrd="0" presId="urn:microsoft.com/office/officeart/2005/8/layout/orgChart1"/>
    <dgm:cxn modelId="{1CC40F88-E474-42B3-BD11-C6F401719E07}" type="presParOf" srcId="{47C89A21-87B9-408D-BC6D-6F433E61A064}" destId="{E0CE9029-CD94-438E-A357-EEC29806A50C}" srcOrd="1" destOrd="0" presId="urn:microsoft.com/office/officeart/2005/8/layout/orgChart1"/>
    <dgm:cxn modelId="{2DF0D55A-EFF3-48D2-9241-50BAE340C825}" type="presParOf" srcId="{E0CE9029-CD94-438E-A357-EEC29806A50C}" destId="{46AC719F-B31E-4D9B-B2C3-73BCD5B9C3A3}" srcOrd="0" destOrd="0" presId="urn:microsoft.com/office/officeart/2005/8/layout/orgChart1"/>
    <dgm:cxn modelId="{64E29BA6-4A95-4748-BDC0-19CDA715F30A}" type="presParOf" srcId="{46AC719F-B31E-4D9B-B2C3-73BCD5B9C3A3}" destId="{6DD80720-BF78-4998-A1C7-3CCDA166E65A}" srcOrd="0" destOrd="0" presId="urn:microsoft.com/office/officeart/2005/8/layout/orgChart1"/>
    <dgm:cxn modelId="{E973A9DA-4D2B-41DB-B1B7-33FEC1FFACF4}" type="presParOf" srcId="{46AC719F-B31E-4D9B-B2C3-73BCD5B9C3A3}" destId="{C27BA0AC-30DC-48BC-AE5F-BC710C30C7A2}" srcOrd="1" destOrd="0" presId="urn:microsoft.com/office/officeart/2005/8/layout/orgChart1"/>
    <dgm:cxn modelId="{D92BEF13-750E-408D-9676-FA2F7719D259}" type="presParOf" srcId="{E0CE9029-CD94-438E-A357-EEC29806A50C}" destId="{7B61C80C-A555-4D53-BF01-5EC6BB531B3E}" srcOrd="1" destOrd="0" presId="urn:microsoft.com/office/officeart/2005/8/layout/orgChart1"/>
    <dgm:cxn modelId="{8140EDEB-D57C-4789-AC44-C873F4582CB5}" type="presParOf" srcId="{E0CE9029-CD94-438E-A357-EEC29806A50C}" destId="{E8EF645F-82BE-4363-8A39-A4BD7A4E9F37}" srcOrd="2" destOrd="0" presId="urn:microsoft.com/office/officeart/2005/8/layout/orgChart1"/>
    <dgm:cxn modelId="{E132914E-2101-44CC-8039-B1C1C60BC94D}" type="presParOf" srcId="{47C89A21-87B9-408D-BC6D-6F433E61A064}" destId="{A562D0F6-92C4-41EA-A111-2A9EE178A05A}" srcOrd="2" destOrd="0" presId="urn:microsoft.com/office/officeart/2005/8/layout/orgChart1"/>
    <dgm:cxn modelId="{6B293632-EFE2-4562-96AC-56F99EDEBFFF}" type="presParOf" srcId="{47C89A21-87B9-408D-BC6D-6F433E61A064}" destId="{E50EA289-15D1-4F17-8DF8-8EE57FEA0FDA}" srcOrd="3" destOrd="0" presId="urn:microsoft.com/office/officeart/2005/8/layout/orgChart1"/>
    <dgm:cxn modelId="{3721F708-EA49-46CB-A480-FC87435CD30F}" type="presParOf" srcId="{E50EA289-15D1-4F17-8DF8-8EE57FEA0FDA}" destId="{C59F6671-C92F-44C9-98CB-0174A17D6901}" srcOrd="0" destOrd="0" presId="urn:microsoft.com/office/officeart/2005/8/layout/orgChart1"/>
    <dgm:cxn modelId="{83F58666-EEA9-4D7E-9B92-028353B0793E}" type="presParOf" srcId="{C59F6671-C92F-44C9-98CB-0174A17D6901}" destId="{8317B2D4-F288-4795-868E-8252BF92B0D1}" srcOrd="0" destOrd="0" presId="urn:microsoft.com/office/officeart/2005/8/layout/orgChart1"/>
    <dgm:cxn modelId="{2E62702E-DE6B-4123-921F-98A3292546D4}" type="presParOf" srcId="{C59F6671-C92F-44C9-98CB-0174A17D6901}" destId="{6CD9606D-8181-4018-8417-FAEBA481CDC7}" srcOrd="1" destOrd="0" presId="urn:microsoft.com/office/officeart/2005/8/layout/orgChart1"/>
    <dgm:cxn modelId="{EE3BA099-540E-4A94-BF1B-BCCCCDB68A82}" type="presParOf" srcId="{E50EA289-15D1-4F17-8DF8-8EE57FEA0FDA}" destId="{B699615A-2D1D-4F14-970A-9BD3EF926289}" srcOrd="1" destOrd="0" presId="urn:microsoft.com/office/officeart/2005/8/layout/orgChart1"/>
    <dgm:cxn modelId="{B3BC8ADF-16CE-4EB5-8536-BF536678798E}" type="presParOf" srcId="{E50EA289-15D1-4F17-8DF8-8EE57FEA0FDA}" destId="{A551A58A-1063-4108-91ED-316532C39EC8}" srcOrd="2" destOrd="0" presId="urn:microsoft.com/office/officeart/2005/8/layout/orgChart1"/>
    <dgm:cxn modelId="{3A7EA6DA-FAAD-4CD7-952C-38052670BB0A}" type="presParOf" srcId="{49E3CF5E-1344-4390-B170-272FF94FEC67}" destId="{137727EE-8D3B-44D3-82A4-2E17F514AB73}" srcOrd="2" destOrd="0" presId="urn:microsoft.com/office/officeart/2005/8/layout/orgChart1"/>
  </dgm:cxnLst>
  <dgm:bg/>
  <dgm:whole>
    <a:ln w="381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96C97-DC25-4D21-A8E2-99267092D7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2A1102-83BC-4FD8-8B05-424AA21C4BE0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B896A1EB-90C5-4586-A716-44BD2BEC53C9}" type="parTrans" cxnId="{0C7D55DA-6563-4664-A795-ACFAB18CAAA5}">
      <dgm:prSet/>
      <dgm:spPr/>
      <dgm:t>
        <a:bodyPr/>
        <a:lstStyle/>
        <a:p>
          <a:endParaRPr lang="en-US"/>
        </a:p>
      </dgm:t>
    </dgm:pt>
    <dgm:pt modelId="{38F9B65F-DCA6-4D5D-A4F4-43BB1618A411}" type="sibTrans" cxnId="{0C7D55DA-6563-4664-A795-ACFAB18CAAA5}">
      <dgm:prSet/>
      <dgm:spPr/>
      <dgm:t>
        <a:bodyPr/>
        <a:lstStyle/>
        <a:p>
          <a:endParaRPr lang="en-US"/>
        </a:p>
      </dgm:t>
    </dgm:pt>
    <dgm:pt modelId="{65C39E74-886E-44FC-AC1F-6CDDC8AF117E}">
      <dgm:prSet phldrT="[Text]"/>
      <dgm:spPr/>
      <dgm:t>
        <a:bodyPr/>
        <a:lstStyle/>
        <a:p>
          <a:r>
            <a:rPr lang="en-US" dirty="0"/>
            <a:t>SOC prediction with use</a:t>
          </a:r>
        </a:p>
      </dgm:t>
    </dgm:pt>
    <dgm:pt modelId="{5993B8FD-3855-4DEE-BC58-DE5CE149D589}" type="parTrans" cxnId="{B112938B-EA6F-470A-841E-ED743FB7DADE}">
      <dgm:prSet/>
      <dgm:spPr/>
      <dgm:t>
        <a:bodyPr/>
        <a:lstStyle/>
        <a:p>
          <a:endParaRPr lang="en-US"/>
        </a:p>
      </dgm:t>
    </dgm:pt>
    <dgm:pt modelId="{2CBCC163-022E-4CE6-8987-8D2FF5BFDF8C}" type="sibTrans" cxnId="{B112938B-EA6F-470A-841E-ED743FB7DADE}">
      <dgm:prSet/>
      <dgm:spPr/>
      <dgm:t>
        <a:bodyPr/>
        <a:lstStyle/>
        <a:p>
          <a:endParaRPr lang="en-US"/>
        </a:p>
      </dgm:t>
    </dgm:pt>
    <dgm:pt modelId="{8C2BB3D1-B14E-41C8-B155-571C6A4B9DF2}">
      <dgm:prSet phldrT="[Text]"/>
      <dgm:spPr/>
      <dgm:t>
        <a:bodyPr/>
        <a:lstStyle/>
        <a:p>
          <a:r>
            <a:rPr lang="en-US" dirty="0"/>
            <a:t>SOC prediction at rest</a:t>
          </a:r>
        </a:p>
      </dgm:t>
    </dgm:pt>
    <dgm:pt modelId="{583D9F99-8C06-480A-A354-73D081AFA6A6}" type="parTrans" cxnId="{B75C0ACE-83A5-4837-8B7E-23A825F1045B}">
      <dgm:prSet/>
      <dgm:spPr/>
      <dgm:t>
        <a:bodyPr/>
        <a:lstStyle/>
        <a:p>
          <a:endParaRPr lang="en-US"/>
        </a:p>
      </dgm:t>
    </dgm:pt>
    <dgm:pt modelId="{CE79CD7C-B7D0-4338-AF8C-56A58F86C4C8}" type="sibTrans" cxnId="{B75C0ACE-83A5-4837-8B7E-23A825F1045B}">
      <dgm:prSet/>
      <dgm:spPr/>
      <dgm:t>
        <a:bodyPr/>
        <a:lstStyle/>
        <a:p>
          <a:endParaRPr lang="en-US"/>
        </a:p>
      </dgm:t>
    </dgm:pt>
    <dgm:pt modelId="{A766AAE9-CE86-4E36-B40C-E9298DB5CF64}" type="pres">
      <dgm:prSet presAssocID="{36396C97-DC25-4D21-A8E2-99267092D74B}" presName="CompostProcess" presStyleCnt="0">
        <dgm:presLayoutVars>
          <dgm:dir/>
          <dgm:resizeHandles val="exact"/>
        </dgm:presLayoutVars>
      </dgm:prSet>
      <dgm:spPr/>
    </dgm:pt>
    <dgm:pt modelId="{7705B05C-A8AA-4C49-B585-BAF64BFE4FB8}" type="pres">
      <dgm:prSet presAssocID="{36396C97-DC25-4D21-A8E2-99267092D74B}" presName="arrow" presStyleLbl="bgShp" presStyleIdx="0" presStyleCnt="1"/>
      <dgm:spPr/>
    </dgm:pt>
    <dgm:pt modelId="{B29BD6EB-41B3-46E0-BB15-6079F94E7749}" type="pres">
      <dgm:prSet presAssocID="{36396C97-DC25-4D21-A8E2-99267092D74B}" presName="linearProcess" presStyleCnt="0"/>
      <dgm:spPr/>
    </dgm:pt>
    <dgm:pt modelId="{E8F540B2-371B-4BC2-BEB4-662585E9EE58}" type="pres">
      <dgm:prSet presAssocID="{092A1102-83BC-4FD8-8B05-424AA21C4BE0}" presName="textNode" presStyleLbl="node1" presStyleIdx="0" presStyleCnt="3">
        <dgm:presLayoutVars>
          <dgm:bulletEnabled val="1"/>
        </dgm:presLayoutVars>
      </dgm:prSet>
      <dgm:spPr/>
    </dgm:pt>
    <dgm:pt modelId="{6887C39B-8ABD-46E4-8E68-74063C01F035}" type="pres">
      <dgm:prSet presAssocID="{38F9B65F-DCA6-4D5D-A4F4-43BB1618A411}" presName="sibTrans" presStyleCnt="0"/>
      <dgm:spPr/>
    </dgm:pt>
    <dgm:pt modelId="{65B6871D-B2E4-4937-A0AE-4342D227C33F}" type="pres">
      <dgm:prSet presAssocID="{65C39E74-886E-44FC-AC1F-6CDDC8AF117E}" presName="textNode" presStyleLbl="node1" presStyleIdx="1" presStyleCnt="3">
        <dgm:presLayoutVars>
          <dgm:bulletEnabled val="1"/>
        </dgm:presLayoutVars>
      </dgm:prSet>
      <dgm:spPr/>
    </dgm:pt>
    <dgm:pt modelId="{9A207C7F-987A-4BEE-A37A-164490F3729C}" type="pres">
      <dgm:prSet presAssocID="{2CBCC163-022E-4CE6-8987-8D2FF5BFDF8C}" presName="sibTrans" presStyleCnt="0"/>
      <dgm:spPr/>
    </dgm:pt>
    <dgm:pt modelId="{604B33E4-FF8C-4D4F-8C47-EEF2EA0A96E1}" type="pres">
      <dgm:prSet presAssocID="{8C2BB3D1-B14E-41C8-B155-571C6A4B9DF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9198519-A574-4792-8A4F-D176AE85F73E}" type="presOf" srcId="{8C2BB3D1-B14E-41C8-B155-571C6A4B9DF2}" destId="{604B33E4-FF8C-4D4F-8C47-EEF2EA0A96E1}" srcOrd="0" destOrd="0" presId="urn:microsoft.com/office/officeart/2005/8/layout/hProcess9"/>
    <dgm:cxn modelId="{4C8B6860-BB17-4D69-BEF4-3A504F3E13D6}" type="presOf" srcId="{65C39E74-886E-44FC-AC1F-6CDDC8AF117E}" destId="{65B6871D-B2E4-4937-A0AE-4342D227C33F}" srcOrd="0" destOrd="0" presId="urn:microsoft.com/office/officeart/2005/8/layout/hProcess9"/>
    <dgm:cxn modelId="{0F99C37D-83E0-48A2-9D85-E1C4F1C1C8A1}" type="presOf" srcId="{36396C97-DC25-4D21-A8E2-99267092D74B}" destId="{A766AAE9-CE86-4E36-B40C-E9298DB5CF64}" srcOrd="0" destOrd="0" presId="urn:microsoft.com/office/officeart/2005/8/layout/hProcess9"/>
    <dgm:cxn modelId="{B112938B-EA6F-470A-841E-ED743FB7DADE}" srcId="{36396C97-DC25-4D21-A8E2-99267092D74B}" destId="{65C39E74-886E-44FC-AC1F-6CDDC8AF117E}" srcOrd="1" destOrd="0" parTransId="{5993B8FD-3855-4DEE-BC58-DE5CE149D589}" sibTransId="{2CBCC163-022E-4CE6-8987-8D2FF5BFDF8C}"/>
    <dgm:cxn modelId="{96C167C3-7B25-4F3A-9590-088398B9172F}" type="presOf" srcId="{092A1102-83BC-4FD8-8B05-424AA21C4BE0}" destId="{E8F540B2-371B-4BC2-BEB4-662585E9EE58}" srcOrd="0" destOrd="0" presId="urn:microsoft.com/office/officeart/2005/8/layout/hProcess9"/>
    <dgm:cxn modelId="{B75C0ACE-83A5-4837-8B7E-23A825F1045B}" srcId="{36396C97-DC25-4D21-A8E2-99267092D74B}" destId="{8C2BB3D1-B14E-41C8-B155-571C6A4B9DF2}" srcOrd="2" destOrd="0" parTransId="{583D9F99-8C06-480A-A354-73D081AFA6A6}" sibTransId="{CE79CD7C-B7D0-4338-AF8C-56A58F86C4C8}"/>
    <dgm:cxn modelId="{0C7D55DA-6563-4664-A795-ACFAB18CAAA5}" srcId="{36396C97-DC25-4D21-A8E2-99267092D74B}" destId="{092A1102-83BC-4FD8-8B05-424AA21C4BE0}" srcOrd="0" destOrd="0" parTransId="{B896A1EB-90C5-4586-A716-44BD2BEC53C9}" sibTransId="{38F9B65F-DCA6-4D5D-A4F4-43BB1618A411}"/>
    <dgm:cxn modelId="{D0ED4E96-80C6-4153-98A9-9F6A3BE3271E}" type="presParOf" srcId="{A766AAE9-CE86-4E36-B40C-E9298DB5CF64}" destId="{7705B05C-A8AA-4C49-B585-BAF64BFE4FB8}" srcOrd="0" destOrd="0" presId="urn:microsoft.com/office/officeart/2005/8/layout/hProcess9"/>
    <dgm:cxn modelId="{016380C1-CF06-4C88-9549-29FF4A741F47}" type="presParOf" srcId="{A766AAE9-CE86-4E36-B40C-E9298DB5CF64}" destId="{B29BD6EB-41B3-46E0-BB15-6079F94E7749}" srcOrd="1" destOrd="0" presId="urn:microsoft.com/office/officeart/2005/8/layout/hProcess9"/>
    <dgm:cxn modelId="{BAF05059-09A2-4029-89CE-269C7A5A586C}" type="presParOf" srcId="{B29BD6EB-41B3-46E0-BB15-6079F94E7749}" destId="{E8F540B2-371B-4BC2-BEB4-662585E9EE58}" srcOrd="0" destOrd="0" presId="urn:microsoft.com/office/officeart/2005/8/layout/hProcess9"/>
    <dgm:cxn modelId="{D08E0754-C476-48E2-887C-2BAF8A3BB3E9}" type="presParOf" srcId="{B29BD6EB-41B3-46E0-BB15-6079F94E7749}" destId="{6887C39B-8ABD-46E4-8E68-74063C01F035}" srcOrd="1" destOrd="0" presId="urn:microsoft.com/office/officeart/2005/8/layout/hProcess9"/>
    <dgm:cxn modelId="{DCE5886B-8078-4B36-9B81-5F08E57249AC}" type="presParOf" srcId="{B29BD6EB-41B3-46E0-BB15-6079F94E7749}" destId="{65B6871D-B2E4-4937-A0AE-4342D227C33F}" srcOrd="2" destOrd="0" presId="urn:microsoft.com/office/officeart/2005/8/layout/hProcess9"/>
    <dgm:cxn modelId="{52A8906E-65D1-44AD-B5B0-C46CB91611E9}" type="presParOf" srcId="{B29BD6EB-41B3-46E0-BB15-6079F94E7749}" destId="{9A207C7F-987A-4BEE-A37A-164490F3729C}" srcOrd="3" destOrd="0" presId="urn:microsoft.com/office/officeart/2005/8/layout/hProcess9"/>
    <dgm:cxn modelId="{DEAE6DB6-98A4-4E1B-92DC-23BF69ACA297}" type="presParOf" srcId="{B29BD6EB-41B3-46E0-BB15-6079F94E7749}" destId="{604B33E4-FF8C-4D4F-8C47-EEF2EA0A96E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DED77-56AE-4B7A-BF8A-0EC77B9BD6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5E1D9-E9E7-43A6-B81D-F5FA8DB7009C}">
      <dgm:prSet phldrT="[Text]" custT="1"/>
      <dgm:spPr/>
      <dgm:t>
        <a:bodyPr/>
        <a:lstStyle/>
        <a:p>
          <a:r>
            <a:rPr lang="en-US" sz="2400" b="1" u="sng" dirty="0"/>
            <a:t>Step 1 </a:t>
          </a:r>
          <a:r>
            <a:rPr lang="en-US" sz="2400" b="0" dirty="0"/>
            <a:t>- C/20 test</a:t>
          </a:r>
        </a:p>
      </dgm:t>
    </dgm:pt>
    <dgm:pt modelId="{9E811EF9-519F-4D76-A0F9-70047AFB7A74}" type="parTrans" cxnId="{65C7B3C7-2F89-40AC-A38C-2C061CE37A9E}">
      <dgm:prSet/>
      <dgm:spPr/>
      <dgm:t>
        <a:bodyPr/>
        <a:lstStyle/>
        <a:p>
          <a:endParaRPr lang="en-US"/>
        </a:p>
      </dgm:t>
    </dgm:pt>
    <dgm:pt modelId="{45C79DA2-A6F1-4B59-9C02-A34F6F89710F}" type="sibTrans" cxnId="{65C7B3C7-2F89-40AC-A38C-2C061CE37A9E}">
      <dgm:prSet/>
      <dgm:spPr/>
      <dgm:t>
        <a:bodyPr/>
        <a:lstStyle/>
        <a:p>
          <a:endParaRPr lang="en-US"/>
        </a:p>
      </dgm:t>
    </dgm:pt>
    <dgm:pt modelId="{D4E7549D-ABCA-41FE-8B44-5CF0CF9048DF}">
      <dgm:prSet phldrT="[Text]" custT="1"/>
      <dgm:spPr/>
      <dgm:t>
        <a:bodyPr/>
        <a:lstStyle/>
        <a:p>
          <a:r>
            <a:rPr lang="en-US" sz="2200" dirty="0"/>
            <a:t>Cathode capacity loading</a:t>
          </a:r>
        </a:p>
      </dgm:t>
    </dgm:pt>
    <dgm:pt modelId="{C3E4E5DC-2B55-4412-BA9A-65DAC2365D95}" type="parTrans" cxnId="{CDFCD619-53CE-4B2F-8379-10D006340333}">
      <dgm:prSet/>
      <dgm:spPr/>
      <dgm:t>
        <a:bodyPr/>
        <a:lstStyle/>
        <a:p>
          <a:endParaRPr lang="en-US"/>
        </a:p>
      </dgm:t>
    </dgm:pt>
    <dgm:pt modelId="{6144C95C-0B69-4FAB-8182-76845EA7E569}" type="sibTrans" cxnId="{CDFCD619-53CE-4B2F-8379-10D006340333}">
      <dgm:prSet/>
      <dgm:spPr/>
      <dgm:t>
        <a:bodyPr/>
        <a:lstStyle/>
        <a:p>
          <a:endParaRPr lang="en-US"/>
        </a:p>
      </dgm:t>
    </dgm:pt>
    <dgm:pt modelId="{48C82E85-493F-4229-8A39-538E4950CAEC}">
      <dgm:prSet phldrT="[Text]" custT="1"/>
      <dgm:spPr/>
      <dgm:t>
        <a:bodyPr/>
        <a:lstStyle/>
        <a:p>
          <a:endParaRPr lang="en-US" sz="2400" dirty="0"/>
        </a:p>
      </dgm:t>
    </dgm:pt>
    <dgm:pt modelId="{ADFAC434-A1F3-4733-8EB5-1D25EC996917}" type="parTrans" cxnId="{540C359A-549F-4BC7-83C8-0402983AFDF2}">
      <dgm:prSet/>
      <dgm:spPr/>
      <dgm:t>
        <a:bodyPr/>
        <a:lstStyle/>
        <a:p>
          <a:endParaRPr lang="en-US"/>
        </a:p>
      </dgm:t>
    </dgm:pt>
    <dgm:pt modelId="{2EF0B87A-F4C9-4A7E-AD10-830D7A0DC937}" type="sibTrans" cxnId="{540C359A-549F-4BC7-83C8-0402983AFDF2}">
      <dgm:prSet/>
      <dgm:spPr/>
      <dgm:t>
        <a:bodyPr/>
        <a:lstStyle/>
        <a:p>
          <a:endParaRPr lang="en-US"/>
        </a:p>
      </dgm:t>
    </dgm:pt>
    <dgm:pt modelId="{54EE9D29-8854-434F-A0DC-EF1EA0079214}">
      <dgm:prSet phldrT="[Text]" custT="1"/>
      <dgm:spPr/>
      <dgm:t>
        <a:bodyPr/>
        <a:lstStyle/>
        <a:p>
          <a:r>
            <a:rPr lang="en-US" sz="2200" dirty="0"/>
            <a:t>Cathode thickness</a:t>
          </a:r>
        </a:p>
      </dgm:t>
    </dgm:pt>
    <dgm:pt modelId="{4657F18A-7F6B-44AD-8B24-CEB0785BE6FB}" type="parTrans" cxnId="{13D7E06F-218E-4D7B-A097-1F7B1E956A89}">
      <dgm:prSet/>
      <dgm:spPr/>
      <dgm:t>
        <a:bodyPr/>
        <a:lstStyle/>
        <a:p>
          <a:endParaRPr lang="en-US"/>
        </a:p>
      </dgm:t>
    </dgm:pt>
    <dgm:pt modelId="{70CED804-2289-411C-BF41-A5A208DB2F96}" type="sibTrans" cxnId="{13D7E06F-218E-4D7B-A097-1F7B1E956A89}">
      <dgm:prSet/>
      <dgm:spPr/>
      <dgm:t>
        <a:bodyPr/>
        <a:lstStyle/>
        <a:p>
          <a:endParaRPr lang="en-US"/>
        </a:p>
      </dgm:t>
    </dgm:pt>
    <dgm:pt modelId="{D2F8265E-E3AA-4DE3-9B58-18003D64D301}">
      <dgm:prSet phldrT="[Text]" custT="1"/>
      <dgm:spPr/>
      <dgm:t>
        <a:bodyPr/>
        <a:lstStyle/>
        <a:p>
          <a:r>
            <a:rPr lang="en-US" sz="2400" b="1" u="sng" dirty="0"/>
            <a:t>Step 3 </a:t>
          </a:r>
          <a:r>
            <a:rPr lang="en-US" sz="2400" dirty="0"/>
            <a:t>– Refining</a:t>
          </a:r>
        </a:p>
      </dgm:t>
    </dgm:pt>
    <dgm:pt modelId="{0D771248-1C25-4767-AE13-D67DE6863E1B}" type="parTrans" cxnId="{DE25639D-42C9-4139-910C-0BC8A8EAC18A}">
      <dgm:prSet/>
      <dgm:spPr/>
      <dgm:t>
        <a:bodyPr/>
        <a:lstStyle/>
        <a:p>
          <a:endParaRPr lang="en-US"/>
        </a:p>
      </dgm:t>
    </dgm:pt>
    <dgm:pt modelId="{6F3BE258-0005-40F0-B914-01F4013BAE49}" type="sibTrans" cxnId="{DE25639D-42C9-4139-910C-0BC8A8EAC18A}">
      <dgm:prSet/>
      <dgm:spPr/>
      <dgm:t>
        <a:bodyPr/>
        <a:lstStyle/>
        <a:p>
          <a:endParaRPr lang="en-US"/>
        </a:p>
      </dgm:t>
    </dgm:pt>
    <dgm:pt modelId="{05210264-CBEB-4777-915A-A2520DDF1EFB}">
      <dgm:prSet phldrT="[Text]" custT="1"/>
      <dgm:spPr/>
      <dgm:t>
        <a:bodyPr/>
        <a:lstStyle/>
        <a:p>
          <a:r>
            <a:rPr lang="en-US" sz="2200" dirty="0"/>
            <a:t>Match experimental Open-circuit Voltage</a:t>
          </a:r>
        </a:p>
      </dgm:t>
    </dgm:pt>
    <dgm:pt modelId="{EBB6500D-F91E-45B7-9B9E-77C37DBEEA88}" type="parTrans" cxnId="{3E9CECBF-EF0E-422A-B954-AF03FBF9E1FC}">
      <dgm:prSet/>
      <dgm:spPr/>
      <dgm:t>
        <a:bodyPr/>
        <a:lstStyle/>
        <a:p>
          <a:endParaRPr lang="en-US"/>
        </a:p>
      </dgm:t>
    </dgm:pt>
    <dgm:pt modelId="{3E923EF8-2915-4695-B6FD-2DC0A2520613}" type="sibTrans" cxnId="{3E9CECBF-EF0E-422A-B954-AF03FBF9E1FC}">
      <dgm:prSet/>
      <dgm:spPr/>
      <dgm:t>
        <a:bodyPr/>
        <a:lstStyle/>
        <a:p>
          <a:endParaRPr lang="en-US"/>
        </a:p>
      </dgm:t>
    </dgm:pt>
    <dgm:pt modelId="{DBE94A0E-A592-438E-BE47-1B07DFA0D35B}">
      <dgm:prSet phldrT="[Text]" custT="1"/>
      <dgm:spPr/>
      <dgm:t>
        <a:bodyPr/>
        <a:lstStyle/>
        <a:p>
          <a:r>
            <a:rPr lang="en-US" sz="2200" dirty="0"/>
            <a:t>N/P ratio</a:t>
          </a:r>
        </a:p>
      </dgm:t>
    </dgm:pt>
    <dgm:pt modelId="{FF2F7046-3B97-47AF-9A05-41F5443FDDAB}" type="parTrans" cxnId="{7DBCAEDD-6592-4451-9DA5-5BADDD80D30F}">
      <dgm:prSet/>
      <dgm:spPr/>
      <dgm:t>
        <a:bodyPr/>
        <a:lstStyle/>
        <a:p>
          <a:endParaRPr lang="en-US"/>
        </a:p>
      </dgm:t>
    </dgm:pt>
    <dgm:pt modelId="{1DB42990-8EAF-40EB-BC49-7986B0C447B2}" type="sibTrans" cxnId="{7DBCAEDD-6592-4451-9DA5-5BADDD80D30F}">
      <dgm:prSet/>
      <dgm:spPr/>
      <dgm:t>
        <a:bodyPr/>
        <a:lstStyle/>
        <a:p>
          <a:endParaRPr lang="en-US"/>
        </a:p>
      </dgm:t>
    </dgm:pt>
    <dgm:pt modelId="{A293D328-B3BA-4C53-9DEC-E4DC7424497A}">
      <dgm:prSet phldrT="[Text]" custT="1"/>
      <dgm:spPr/>
      <dgm:t>
        <a:bodyPr/>
        <a:lstStyle/>
        <a:p>
          <a:r>
            <a:rPr lang="en-US" sz="2200" dirty="0"/>
            <a:t>Initial SoC</a:t>
          </a:r>
        </a:p>
      </dgm:t>
    </dgm:pt>
    <dgm:pt modelId="{988280A7-FB8E-49EF-9813-9C784B158E31}" type="parTrans" cxnId="{79A4D931-9F6D-476B-A1C8-2FD64E15972A}">
      <dgm:prSet/>
      <dgm:spPr/>
      <dgm:t>
        <a:bodyPr/>
        <a:lstStyle/>
        <a:p>
          <a:endParaRPr lang="en-US"/>
        </a:p>
      </dgm:t>
    </dgm:pt>
    <dgm:pt modelId="{37019570-C2B4-4F05-87BC-9EC33DAF701C}" type="sibTrans" cxnId="{79A4D931-9F6D-476B-A1C8-2FD64E15972A}">
      <dgm:prSet/>
      <dgm:spPr/>
      <dgm:t>
        <a:bodyPr/>
        <a:lstStyle/>
        <a:p>
          <a:endParaRPr lang="en-US"/>
        </a:p>
      </dgm:t>
    </dgm:pt>
    <dgm:pt modelId="{5AF68988-8A88-4616-9A41-5A7C57A6264C}">
      <dgm:prSet phldrT="[Text]" custT="1"/>
      <dgm:spPr/>
      <dgm:t>
        <a:bodyPr/>
        <a:lstStyle/>
        <a:p>
          <a:r>
            <a:rPr lang="en-US" sz="2200" dirty="0"/>
            <a:t>Anode thickness</a:t>
          </a:r>
        </a:p>
      </dgm:t>
    </dgm:pt>
    <dgm:pt modelId="{68B28327-E783-4A60-8D18-E9A42C25897C}" type="parTrans" cxnId="{2730D4D2-3288-44E7-AD28-0769BECFF137}">
      <dgm:prSet/>
      <dgm:spPr/>
      <dgm:t>
        <a:bodyPr/>
        <a:lstStyle/>
        <a:p>
          <a:endParaRPr lang="en-US"/>
        </a:p>
      </dgm:t>
    </dgm:pt>
    <dgm:pt modelId="{462CC3B3-CE4B-4D99-9D9E-24033CA06F91}" type="sibTrans" cxnId="{2730D4D2-3288-44E7-AD28-0769BECFF137}">
      <dgm:prSet/>
      <dgm:spPr/>
      <dgm:t>
        <a:bodyPr/>
        <a:lstStyle/>
        <a:p>
          <a:endParaRPr lang="en-US"/>
        </a:p>
      </dgm:t>
    </dgm:pt>
    <dgm:pt modelId="{B303C95E-2B86-45A5-919E-EF5BDBCCB353}">
      <dgm:prSet phldrT="[Text]" custT="1"/>
      <dgm:spPr/>
      <dgm:t>
        <a:bodyPr/>
        <a:lstStyle/>
        <a:p>
          <a:r>
            <a:rPr lang="en-US" sz="2200" dirty="0"/>
            <a:t>Separator thickness</a:t>
          </a:r>
        </a:p>
      </dgm:t>
    </dgm:pt>
    <dgm:pt modelId="{E81FC40D-C107-4DEA-A0A8-B05F943639F5}" type="parTrans" cxnId="{FF8F0A6C-1334-439C-A434-C8F22F453893}">
      <dgm:prSet/>
      <dgm:spPr/>
      <dgm:t>
        <a:bodyPr/>
        <a:lstStyle/>
        <a:p>
          <a:endParaRPr lang="en-US"/>
        </a:p>
      </dgm:t>
    </dgm:pt>
    <dgm:pt modelId="{C935000A-4B79-48AE-8E11-A9EBBB5CA4BA}" type="sibTrans" cxnId="{FF8F0A6C-1334-439C-A434-C8F22F453893}">
      <dgm:prSet/>
      <dgm:spPr/>
      <dgm:t>
        <a:bodyPr/>
        <a:lstStyle/>
        <a:p>
          <a:endParaRPr lang="en-US"/>
        </a:p>
      </dgm:t>
    </dgm:pt>
    <dgm:pt modelId="{0AB9ACA6-6DFF-4F0C-BD52-9288DF9FD2A9}">
      <dgm:prSet phldrT="[Text]" custT="1"/>
      <dgm:spPr/>
      <dgm:t>
        <a:bodyPr/>
        <a:lstStyle/>
        <a:p>
          <a:r>
            <a:rPr lang="en-US" sz="2200" dirty="0"/>
            <a:t>Match SOC</a:t>
          </a:r>
        </a:p>
      </dgm:t>
    </dgm:pt>
    <dgm:pt modelId="{F335558F-84AD-4D33-8690-6F2C89915A16}" type="parTrans" cxnId="{AD95783C-EBED-4222-AEB5-FCB3398040F6}">
      <dgm:prSet/>
      <dgm:spPr/>
      <dgm:t>
        <a:bodyPr/>
        <a:lstStyle/>
        <a:p>
          <a:endParaRPr lang="en-US"/>
        </a:p>
      </dgm:t>
    </dgm:pt>
    <dgm:pt modelId="{00F44781-3EE0-4ECD-8287-C30704ABD2F6}" type="sibTrans" cxnId="{AD95783C-EBED-4222-AEB5-FCB3398040F6}">
      <dgm:prSet/>
      <dgm:spPr/>
      <dgm:t>
        <a:bodyPr/>
        <a:lstStyle/>
        <a:p>
          <a:endParaRPr lang="en-US"/>
        </a:p>
      </dgm:t>
    </dgm:pt>
    <dgm:pt modelId="{F8275473-EADD-4AE8-89CE-9453522E3A68}" type="pres">
      <dgm:prSet presAssocID="{64ADED77-56AE-4B7A-BF8A-0EC77B9BD692}" presName="linearFlow" presStyleCnt="0">
        <dgm:presLayoutVars>
          <dgm:dir/>
          <dgm:animLvl val="lvl"/>
          <dgm:resizeHandles val="exact"/>
        </dgm:presLayoutVars>
      </dgm:prSet>
      <dgm:spPr/>
    </dgm:pt>
    <dgm:pt modelId="{C2163960-2C0A-444E-90A5-CDFA41ACDF51}" type="pres">
      <dgm:prSet presAssocID="{CC95E1D9-E9E7-43A6-B81D-F5FA8DB7009C}" presName="composite" presStyleCnt="0"/>
      <dgm:spPr/>
    </dgm:pt>
    <dgm:pt modelId="{12A52CC6-1C22-4A69-B950-E6268310465C}" type="pres">
      <dgm:prSet presAssocID="{CC95E1D9-E9E7-43A6-B81D-F5FA8DB7009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C95EBD7-CC8F-447C-A2B5-6B3EA95B5E98}" type="pres">
      <dgm:prSet presAssocID="{CC95E1D9-E9E7-43A6-B81D-F5FA8DB7009C}" presName="descendantText" presStyleLbl="alignAcc1" presStyleIdx="0" presStyleCnt="3">
        <dgm:presLayoutVars>
          <dgm:bulletEnabled val="1"/>
        </dgm:presLayoutVars>
      </dgm:prSet>
      <dgm:spPr/>
    </dgm:pt>
    <dgm:pt modelId="{2E4165DD-E996-42F1-AEFA-FB6CC163601D}" type="pres">
      <dgm:prSet presAssocID="{45C79DA2-A6F1-4B59-9C02-A34F6F89710F}" presName="sp" presStyleCnt="0"/>
      <dgm:spPr/>
    </dgm:pt>
    <dgm:pt modelId="{6A184748-0493-4D71-8EC3-4D30A14F786B}" type="pres">
      <dgm:prSet presAssocID="{48C82E85-493F-4229-8A39-538E4950CAEC}" presName="composite" presStyleCnt="0"/>
      <dgm:spPr/>
    </dgm:pt>
    <dgm:pt modelId="{B19CB6B8-FBAF-4E69-825C-51E90A64F87C}" type="pres">
      <dgm:prSet presAssocID="{48C82E85-493F-4229-8A39-538E4950CAE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EDDB61F-FC8B-4C87-803A-213D8448DBC9}" type="pres">
      <dgm:prSet presAssocID="{48C82E85-493F-4229-8A39-538E4950CAEC}" presName="descendantText" presStyleLbl="alignAcc1" presStyleIdx="1" presStyleCnt="3">
        <dgm:presLayoutVars>
          <dgm:bulletEnabled val="1"/>
        </dgm:presLayoutVars>
      </dgm:prSet>
      <dgm:spPr/>
    </dgm:pt>
    <dgm:pt modelId="{EF05ED1C-EE8A-4858-A688-CDDDBC74485A}" type="pres">
      <dgm:prSet presAssocID="{2EF0B87A-F4C9-4A7E-AD10-830D7A0DC937}" presName="sp" presStyleCnt="0"/>
      <dgm:spPr/>
    </dgm:pt>
    <dgm:pt modelId="{F3A58F47-BE48-407C-AC32-2CC005A3FB3E}" type="pres">
      <dgm:prSet presAssocID="{D2F8265E-E3AA-4DE3-9B58-18003D64D301}" presName="composite" presStyleCnt="0"/>
      <dgm:spPr/>
    </dgm:pt>
    <dgm:pt modelId="{9926546D-92C1-41AE-A587-C625DEE9AC7E}" type="pres">
      <dgm:prSet presAssocID="{D2F8265E-E3AA-4DE3-9B58-18003D64D3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47E569A-0C89-4F42-9D44-C2BEFB49258C}" type="pres">
      <dgm:prSet presAssocID="{D2F8265E-E3AA-4DE3-9B58-18003D64D30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145BA03-E09A-4989-A05D-C7077B3C1CCB}" type="presOf" srcId="{54EE9D29-8854-434F-A0DC-EF1EA0079214}" destId="{AEDDB61F-FC8B-4C87-803A-213D8448DBC9}" srcOrd="0" destOrd="0" presId="urn:microsoft.com/office/officeart/2005/8/layout/chevron2"/>
    <dgm:cxn modelId="{CDFCD619-53CE-4B2F-8379-10D006340333}" srcId="{CC95E1D9-E9E7-43A6-B81D-F5FA8DB7009C}" destId="{D4E7549D-ABCA-41FE-8B44-5CF0CF9048DF}" srcOrd="0" destOrd="0" parTransId="{C3E4E5DC-2B55-4412-BA9A-65DAC2365D95}" sibTransId="{6144C95C-0B69-4FAB-8182-76845EA7E569}"/>
    <dgm:cxn modelId="{DD276F31-14BD-4DFC-BAAA-8ED924DA0343}" type="presOf" srcId="{64ADED77-56AE-4B7A-BF8A-0EC77B9BD692}" destId="{F8275473-EADD-4AE8-89CE-9453522E3A68}" srcOrd="0" destOrd="0" presId="urn:microsoft.com/office/officeart/2005/8/layout/chevron2"/>
    <dgm:cxn modelId="{79A4D931-9F6D-476B-A1C8-2FD64E15972A}" srcId="{CC95E1D9-E9E7-43A6-B81D-F5FA8DB7009C}" destId="{A293D328-B3BA-4C53-9DEC-E4DC7424497A}" srcOrd="2" destOrd="0" parTransId="{988280A7-FB8E-49EF-9813-9C784B158E31}" sibTransId="{37019570-C2B4-4F05-87BC-9EC33DAF701C}"/>
    <dgm:cxn modelId="{7C81A033-18AC-4BCC-9E07-E3FBC31DCE5D}" type="presOf" srcId="{D2F8265E-E3AA-4DE3-9B58-18003D64D301}" destId="{9926546D-92C1-41AE-A587-C625DEE9AC7E}" srcOrd="0" destOrd="0" presId="urn:microsoft.com/office/officeart/2005/8/layout/chevron2"/>
    <dgm:cxn modelId="{2AADDD36-9F23-4B85-B7BF-9BD86141CEE8}" type="presOf" srcId="{5AF68988-8A88-4616-9A41-5A7C57A6264C}" destId="{AEDDB61F-FC8B-4C87-803A-213D8448DBC9}" srcOrd="0" destOrd="1" presId="urn:microsoft.com/office/officeart/2005/8/layout/chevron2"/>
    <dgm:cxn modelId="{CBA2AF38-6829-4764-8D1E-42B6B946C31C}" type="presOf" srcId="{CC95E1D9-E9E7-43A6-B81D-F5FA8DB7009C}" destId="{12A52CC6-1C22-4A69-B950-E6268310465C}" srcOrd="0" destOrd="0" presId="urn:microsoft.com/office/officeart/2005/8/layout/chevron2"/>
    <dgm:cxn modelId="{AD95783C-EBED-4222-AEB5-FCB3398040F6}" srcId="{D2F8265E-E3AA-4DE3-9B58-18003D64D301}" destId="{0AB9ACA6-6DFF-4F0C-BD52-9288DF9FD2A9}" srcOrd="1" destOrd="0" parTransId="{F335558F-84AD-4D33-8690-6F2C89915A16}" sibTransId="{00F44781-3EE0-4ECD-8287-C30704ABD2F6}"/>
    <dgm:cxn modelId="{32989064-0E90-488B-8E40-ECEED4E429A1}" type="presOf" srcId="{B303C95E-2B86-45A5-919E-EF5BDBCCB353}" destId="{AEDDB61F-FC8B-4C87-803A-213D8448DBC9}" srcOrd="0" destOrd="2" presId="urn:microsoft.com/office/officeart/2005/8/layout/chevron2"/>
    <dgm:cxn modelId="{E702A744-30F4-472E-A650-3B5AF04B2750}" type="presOf" srcId="{A293D328-B3BA-4C53-9DEC-E4DC7424497A}" destId="{8C95EBD7-CC8F-447C-A2B5-6B3EA95B5E98}" srcOrd="0" destOrd="2" presId="urn:microsoft.com/office/officeart/2005/8/layout/chevron2"/>
    <dgm:cxn modelId="{933AD66A-E756-4611-B925-0575DCA1087E}" type="presOf" srcId="{0AB9ACA6-6DFF-4F0C-BD52-9288DF9FD2A9}" destId="{F47E569A-0C89-4F42-9D44-C2BEFB49258C}" srcOrd="0" destOrd="1" presId="urn:microsoft.com/office/officeart/2005/8/layout/chevron2"/>
    <dgm:cxn modelId="{FF8F0A6C-1334-439C-A434-C8F22F453893}" srcId="{48C82E85-493F-4229-8A39-538E4950CAEC}" destId="{B303C95E-2B86-45A5-919E-EF5BDBCCB353}" srcOrd="2" destOrd="0" parTransId="{E81FC40D-C107-4DEA-A0A8-B05F943639F5}" sibTransId="{C935000A-4B79-48AE-8E11-A9EBBB5CA4BA}"/>
    <dgm:cxn modelId="{13D7E06F-218E-4D7B-A097-1F7B1E956A89}" srcId="{48C82E85-493F-4229-8A39-538E4950CAEC}" destId="{54EE9D29-8854-434F-A0DC-EF1EA0079214}" srcOrd="0" destOrd="0" parTransId="{4657F18A-7F6B-44AD-8B24-CEB0785BE6FB}" sibTransId="{70CED804-2289-411C-BF41-A5A208DB2F96}"/>
    <dgm:cxn modelId="{BF2ED051-9437-498A-B7FC-257B849096ED}" type="presOf" srcId="{D4E7549D-ABCA-41FE-8B44-5CF0CF9048DF}" destId="{8C95EBD7-CC8F-447C-A2B5-6B3EA95B5E98}" srcOrd="0" destOrd="0" presId="urn:microsoft.com/office/officeart/2005/8/layout/chevron2"/>
    <dgm:cxn modelId="{CFFDE38C-E9E4-4149-BE91-4EEEA90C08CE}" type="presOf" srcId="{48C82E85-493F-4229-8A39-538E4950CAEC}" destId="{B19CB6B8-FBAF-4E69-825C-51E90A64F87C}" srcOrd="0" destOrd="0" presId="urn:microsoft.com/office/officeart/2005/8/layout/chevron2"/>
    <dgm:cxn modelId="{540C359A-549F-4BC7-83C8-0402983AFDF2}" srcId="{64ADED77-56AE-4B7A-BF8A-0EC77B9BD692}" destId="{48C82E85-493F-4229-8A39-538E4950CAEC}" srcOrd="1" destOrd="0" parTransId="{ADFAC434-A1F3-4733-8EB5-1D25EC996917}" sibTransId="{2EF0B87A-F4C9-4A7E-AD10-830D7A0DC937}"/>
    <dgm:cxn modelId="{DE25639D-42C9-4139-910C-0BC8A8EAC18A}" srcId="{64ADED77-56AE-4B7A-BF8A-0EC77B9BD692}" destId="{D2F8265E-E3AA-4DE3-9B58-18003D64D301}" srcOrd="2" destOrd="0" parTransId="{0D771248-1C25-4767-AE13-D67DE6863E1B}" sibTransId="{6F3BE258-0005-40F0-B914-01F4013BAE49}"/>
    <dgm:cxn modelId="{3E9CECBF-EF0E-422A-B954-AF03FBF9E1FC}" srcId="{D2F8265E-E3AA-4DE3-9B58-18003D64D301}" destId="{05210264-CBEB-4777-915A-A2520DDF1EFB}" srcOrd="0" destOrd="0" parTransId="{EBB6500D-F91E-45B7-9B9E-77C37DBEEA88}" sibTransId="{3E923EF8-2915-4695-B6FD-2DC0A2520613}"/>
    <dgm:cxn modelId="{60FEEAC6-7C99-4CF0-9246-4158A0C95637}" type="presOf" srcId="{DBE94A0E-A592-438E-BE47-1B07DFA0D35B}" destId="{8C95EBD7-CC8F-447C-A2B5-6B3EA95B5E98}" srcOrd="0" destOrd="1" presId="urn:microsoft.com/office/officeart/2005/8/layout/chevron2"/>
    <dgm:cxn modelId="{65C7B3C7-2F89-40AC-A38C-2C061CE37A9E}" srcId="{64ADED77-56AE-4B7A-BF8A-0EC77B9BD692}" destId="{CC95E1D9-E9E7-43A6-B81D-F5FA8DB7009C}" srcOrd="0" destOrd="0" parTransId="{9E811EF9-519F-4D76-A0F9-70047AFB7A74}" sibTransId="{45C79DA2-A6F1-4B59-9C02-A34F6F89710F}"/>
    <dgm:cxn modelId="{2730D4D2-3288-44E7-AD28-0769BECFF137}" srcId="{48C82E85-493F-4229-8A39-538E4950CAEC}" destId="{5AF68988-8A88-4616-9A41-5A7C57A6264C}" srcOrd="1" destOrd="0" parTransId="{68B28327-E783-4A60-8D18-E9A42C25897C}" sibTransId="{462CC3B3-CE4B-4D99-9D9E-24033CA06F91}"/>
    <dgm:cxn modelId="{7DBCAEDD-6592-4451-9DA5-5BADDD80D30F}" srcId="{CC95E1D9-E9E7-43A6-B81D-F5FA8DB7009C}" destId="{DBE94A0E-A592-438E-BE47-1B07DFA0D35B}" srcOrd="1" destOrd="0" parTransId="{FF2F7046-3B97-47AF-9A05-41F5443FDDAB}" sibTransId="{1DB42990-8EAF-40EB-BC49-7986B0C447B2}"/>
    <dgm:cxn modelId="{B1FE22E8-9FBD-445C-BE73-F66C240C7AD1}" type="presOf" srcId="{05210264-CBEB-4777-915A-A2520DDF1EFB}" destId="{F47E569A-0C89-4F42-9D44-C2BEFB49258C}" srcOrd="0" destOrd="0" presId="urn:microsoft.com/office/officeart/2005/8/layout/chevron2"/>
    <dgm:cxn modelId="{2CA89600-E168-4E54-B5D5-4DC11460ABD1}" type="presParOf" srcId="{F8275473-EADD-4AE8-89CE-9453522E3A68}" destId="{C2163960-2C0A-444E-90A5-CDFA41ACDF51}" srcOrd="0" destOrd="0" presId="urn:microsoft.com/office/officeart/2005/8/layout/chevron2"/>
    <dgm:cxn modelId="{5BFDF675-C56A-4D2D-A308-499425ABBAE7}" type="presParOf" srcId="{C2163960-2C0A-444E-90A5-CDFA41ACDF51}" destId="{12A52CC6-1C22-4A69-B950-E6268310465C}" srcOrd="0" destOrd="0" presId="urn:microsoft.com/office/officeart/2005/8/layout/chevron2"/>
    <dgm:cxn modelId="{B8FA0B8A-50BB-4750-B67C-6F04F9EA91E8}" type="presParOf" srcId="{C2163960-2C0A-444E-90A5-CDFA41ACDF51}" destId="{8C95EBD7-CC8F-447C-A2B5-6B3EA95B5E98}" srcOrd="1" destOrd="0" presId="urn:microsoft.com/office/officeart/2005/8/layout/chevron2"/>
    <dgm:cxn modelId="{AFC37A3D-5F5C-44A1-B89A-DEB4196829A7}" type="presParOf" srcId="{F8275473-EADD-4AE8-89CE-9453522E3A68}" destId="{2E4165DD-E996-42F1-AEFA-FB6CC163601D}" srcOrd="1" destOrd="0" presId="urn:microsoft.com/office/officeart/2005/8/layout/chevron2"/>
    <dgm:cxn modelId="{FF6BE755-F7AB-49A1-866B-3BC8CD29ACFB}" type="presParOf" srcId="{F8275473-EADD-4AE8-89CE-9453522E3A68}" destId="{6A184748-0493-4D71-8EC3-4D30A14F786B}" srcOrd="2" destOrd="0" presId="urn:microsoft.com/office/officeart/2005/8/layout/chevron2"/>
    <dgm:cxn modelId="{577C2E19-F221-4DD1-BB5A-317FF100E030}" type="presParOf" srcId="{6A184748-0493-4D71-8EC3-4D30A14F786B}" destId="{B19CB6B8-FBAF-4E69-825C-51E90A64F87C}" srcOrd="0" destOrd="0" presId="urn:microsoft.com/office/officeart/2005/8/layout/chevron2"/>
    <dgm:cxn modelId="{6411712B-9558-4E9B-A3DA-89CC2DB3B869}" type="presParOf" srcId="{6A184748-0493-4D71-8EC3-4D30A14F786B}" destId="{AEDDB61F-FC8B-4C87-803A-213D8448DBC9}" srcOrd="1" destOrd="0" presId="urn:microsoft.com/office/officeart/2005/8/layout/chevron2"/>
    <dgm:cxn modelId="{CE8166F3-A211-45F0-8026-4A9CA650D8AA}" type="presParOf" srcId="{F8275473-EADD-4AE8-89CE-9453522E3A68}" destId="{EF05ED1C-EE8A-4858-A688-CDDDBC74485A}" srcOrd="3" destOrd="0" presId="urn:microsoft.com/office/officeart/2005/8/layout/chevron2"/>
    <dgm:cxn modelId="{7B1BF5E7-832C-4200-AA9C-2CE5B81A0920}" type="presParOf" srcId="{F8275473-EADD-4AE8-89CE-9453522E3A68}" destId="{F3A58F47-BE48-407C-AC32-2CC005A3FB3E}" srcOrd="4" destOrd="0" presId="urn:microsoft.com/office/officeart/2005/8/layout/chevron2"/>
    <dgm:cxn modelId="{E95FF1FA-AB17-44EF-B390-885047231D4C}" type="presParOf" srcId="{F3A58F47-BE48-407C-AC32-2CC005A3FB3E}" destId="{9926546D-92C1-41AE-A587-C625DEE9AC7E}" srcOrd="0" destOrd="0" presId="urn:microsoft.com/office/officeart/2005/8/layout/chevron2"/>
    <dgm:cxn modelId="{E9F843C2-1DB4-4265-9B16-7DA59EB27CAC}" type="presParOf" srcId="{F3A58F47-BE48-407C-AC32-2CC005A3FB3E}" destId="{F47E569A-0C89-4F42-9D44-C2BEFB4925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6CF25-11A0-4736-A1D5-3088E6FA477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56C7E7-D984-484F-B656-40D7ADFB5CD2}">
      <dgm:prSet/>
      <dgm:spPr/>
      <dgm:t>
        <a:bodyPr/>
        <a:lstStyle/>
        <a:p>
          <a:r>
            <a:rPr lang="en-US" dirty="0"/>
            <a:t>C-rate – 1C, 2C, 3C, 4C </a:t>
          </a:r>
        </a:p>
      </dgm:t>
    </dgm:pt>
    <dgm:pt modelId="{05187190-B68E-446A-9CD7-BA00B5F331FA}" type="parTrans" cxnId="{E47BE01D-F19F-469B-8860-6F0C43E66AFC}">
      <dgm:prSet/>
      <dgm:spPr/>
      <dgm:t>
        <a:bodyPr/>
        <a:lstStyle/>
        <a:p>
          <a:endParaRPr lang="en-US"/>
        </a:p>
      </dgm:t>
    </dgm:pt>
    <dgm:pt modelId="{E17D8739-B68D-4A4A-B52F-0DA1DB1CF02D}" type="sibTrans" cxnId="{E47BE01D-F19F-469B-8860-6F0C43E66AFC}">
      <dgm:prSet/>
      <dgm:spPr/>
      <dgm:t>
        <a:bodyPr/>
        <a:lstStyle/>
        <a:p>
          <a:endParaRPr lang="en-US"/>
        </a:p>
      </dgm:t>
    </dgm:pt>
    <dgm:pt modelId="{36AA8250-9A36-4016-B92E-3958C702FB3F}">
      <dgm:prSet/>
      <dgm:spPr/>
      <dgm:t>
        <a:bodyPr/>
        <a:lstStyle/>
        <a:p>
          <a:r>
            <a:rPr lang="en-US" dirty="0"/>
            <a:t>Temperature – 20℃, 30℃, 40℃</a:t>
          </a:r>
        </a:p>
      </dgm:t>
    </dgm:pt>
    <dgm:pt modelId="{90B934B5-8CE6-4FE5-9A93-6F65266139DA}" type="parTrans" cxnId="{63CB4782-F128-43D6-B19A-29B7415B2097}">
      <dgm:prSet/>
      <dgm:spPr/>
      <dgm:t>
        <a:bodyPr/>
        <a:lstStyle/>
        <a:p>
          <a:endParaRPr lang="en-US"/>
        </a:p>
      </dgm:t>
    </dgm:pt>
    <dgm:pt modelId="{6815D9C3-DCED-478F-8A9F-3A494A0743A0}" type="sibTrans" cxnId="{63CB4782-F128-43D6-B19A-29B7415B2097}">
      <dgm:prSet/>
      <dgm:spPr/>
      <dgm:t>
        <a:bodyPr/>
        <a:lstStyle/>
        <a:p>
          <a:endParaRPr lang="en-US"/>
        </a:p>
      </dgm:t>
    </dgm:pt>
    <dgm:pt modelId="{52CD9261-AF44-4AC1-9CAE-6D8D88BAAD4D}">
      <dgm:prSet/>
      <dgm:spPr/>
      <dgm:t>
        <a:bodyPr/>
        <a:lstStyle/>
        <a:p>
          <a:r>
            <a:rPr lang="en-US" dirty="0"/>
            <a:t>Start and End SOC</a:t>
          </a:r>
        </a:p>
      </dgm:t>
    </dgm:pt>
    <dgm:pt modelId="{26AEC656-6055-425A-A88D-AB71B6E64315}" type="parTrans" cxnId="{EFB4EA3A-AD13-4CC9-B3AC-28FDC9C275D5}">
      <dgm:prSet/>
      <dgm:spPr/>
      <dgm:t>
        <a:bodyPr/>
        <a:lstStyle/>
        <a:p>
          <a:endParaRPr lang="en-US"/>
        </a:p>
      </dgm:t>
    </dgm:pt>
    <dgm:pt modelId="{4F1D6F0B-DDEE-4CEE-AEFE-7C45BB4E3CD1}" type="sibTrans" cxnId="{EFB4EA3A-AD13-4CC9-B3AC-28FDC9C275D5}">
      <dgm:prSet/>
      <dgm:spPr/>
      <dgm:t>
        <a:bodyPr/>
        <a:lstStyle/>
        <a:p>
          <a:endParaRPr lang="en-US"/>
        </a:p>
      </dgm:t>
    </dgm:pt>
    <dgm:pt modelId="{0A2B13D8-53D9-45BF-81B3-0670250A9770}">
      <dgm:prSet/>
      <dgm:spPr/>
      <dgm:t>
        <a:bodyPr/>
        <a:lstStyle/>
        <a:p>
          <a:r>
            <a:rPr lang="en-US"/>
            <a:t>Capacity charge/discharge</a:t>
          </a:r>
        </a:p>
      </dgm:t>
    </dgm:pt>
    <dgm:pt modelId="{0E789EE2-E062-46EF-9C19-ED066D9E5539}" type="parTrans" cxnId="{99FE73AC-5A74-4C3D-B86C-8DA7D198B565}">
      <dgm:prSet/>
      <dgm:spPr/>
      <dgm:t>
        <a:bodyPr/>
        <a:lstStyle/>
        <a:p>
          <a:endParaRPr lang="en-US"/>
        </a:p>
      </dgm:t>
    </dgm:pt>
    <dgm:pt modelId="{853944E1-63CC-4720-9325-9FD476A2F10B}" type="sibTrans" cxnId="{99FE73AC-5A74-4C3D-B86C-8DA7D198B565}">
      <dgm:prSet/>
      <dgm:spPr/>
      <dgm:t>
        <a:bodyPr/>
        <a:lstStyle/>
        <a:p>
          <a:endParaRPr lang="en-US"/>
        </a:p>
      </dgm:t>
    </dgm:pt>
    <dgm:pt modelId="{5AEE7011-6D21-4318-AE1B-2618A0F7715C}">
      <dgm:prSet/>
      <dgm:spPr/>
      <dgm:t>
        <a:bodyPr/>
        <a:lstStyle/>
        <a:p>
          <a:r>
            <a:rPr lang="en-US" dirty="0"/>
            <a:t>Charge/discharge</a:t>
          </a:r>
        </a:p>
      </dgm:t>
    </dgm:pt>
    <dgm:pt modelId="{4D5D1586-291B-4FDD-9A38-440C180AFDDA}" type="parTrans" cxnId="{3E16CC89-5595-4469-B6AF-5DEA49F9B63A}">
      <dgm:prSet/>
      <dgm:spPr/>
      <dgm:t>
        <a:bodyPr/>
        <a:lstStyle/>
        <a:p>
          <a:endParaRPr lang="en-US"/>
        </a:p>
      </dgm:t>
    </dgm:pt>
    <dgm:pt modelId="{3A4CDEBF-8B5E-486C-B2B9-CCBAABA9ACF4}" type="sibTrans" cxnId="{3E16CC89-5595-4469-B6AF-5DEA49F9B63A}">
      <dgm:prSet/>
      <dgm:spPr/>
      <dgm:t>
        <a:bodyPr/>
        <a:lstStyle/>
        <a:p>
          <a:endParaRPr lang="en-US"/>
        </a:p>
      </dgm:t>
    </dgm:pt>
    <dgm:pt modelId="{218B157A-D60E-4910-B990-933527C96D7E}">
      <dgm:prSet/>
      <dgm:spPr/>
      <dgm:t>
        <a:bodyPr/>
        <a:lstStyle/>
        <a:p>
          <a:r>
            <a:rPr lang="en-US" dirty="0"/>
            <a:t>State of Health</a:t>
          </a:r>
        </a:p>
      </dgm:t>
    </dgm:pt>
    <dgm:pt modelId="{D9F669CC-78D7-49FB-B764-941C4E0514D3}" type="parTrans" cxnId="{7BC165A8-FD06-4385-9052-E876B0ECCFD9}">
      <dgm:prSet/>
      <dgm:spPr/>
      <dgm:t>
        <a:bodyPr/>
        <a:lstStyle/>
        <a:p>
          <a:endParaRPr lang="en-US"/>
        </a:p>
      </dgm:t>
    </dgm:pt>
    <dgm:pt modelId="{9033A9FC-7BE0-40B9-92CE-6AD337C2D782}" type="sibTrans" cxnId="{7BC165A8-FD06-4385-9052-E876B0ECCFD9}">
      <dgm:prSet/>
      <dgm:spPr/>
      <dgm:t>
        <a:bodyPr/>
        <a:lstStyle/>
        <a:p>
          <a:endParaRPr lang="en-US"/>
        </a:p>
      </dgm:t>
    </dgm:pt>
    <dgm:pt modelId="{46D82C27-8082-4DE7-BD51-A3D3CDDB8656}" type="pres">
      <dgm:prSet presAssocID="{A356CF25-11A0-4736-A1D5-3088E6FA477C}" presName="vert0" presStyleCnt="0">
        <dgm:presLayoutVars>
          <dgm:dir/>
          <dgm:animOne val="branch"/>
          <dgm:animLvl val="lvl"/>
        </dgm:presLayoutVars>
      </dgm:prSet>
      <dgm:spPr/>
    </dgm:pt>
    <dgm:pt modelId="{7B9F5D70-6EB9-4709-AB14-666D88098859}" type="pres">
      <dgm:prSet presAssocID="{6756C7E7-D984-484F-B656-40D7ADFB5CD2}" presName="thickLine" presStyleLbl="alignNode1" presStyleIdx="0" presStyleCnt="6"/>
      <dgm:spPr/>
    </dgm:pt>
    <dgm:pt modelId="{F51BA2EA-2695-4918-AA4F-99282DF0B243}" type="pres">
      <dgm:prSet presAssocID="{6756C7E7-D984-484F-B656-40D7ADFB5CD2}" presName="horz1" presStyleCnt="0"/>
      <dgm:spPr/>
    </dgm:pt>
    <dgm:pt modelId="{B23FF708-9B23-4DB2-B505-F69B193EEE8D}" type="pres">
      <dgm:prSet presAssocID="{6756C7E7-D984-484F-B656-40D7ADFB5CD2}" presName="tx1" presStyleLbl="revTx" presStyleIdx="0" presStyleCnt="6"/>
      <dgm:spPr/>
    </dgm:pt>
    <dgm:pt modelId="{8CC48E5E-CAB4-4E2A-A060-2006517682A3}" type="pres">
      <dgm:prSet presAssocID="{6756C7E7-D984-484F-B656-40D7ADFB5CD2}" presName="vert1" presStyleCnt="0"/>
      <dgm:spPr/>
    </dgm:pt>
    <dgm:pt modelId="{9D7F4FD9-FDE3-47D3-878F-BEFF3B5C3E9C}" type="pres">
      <dgm:prSet presAssocID="{36AA8250-9A36-4016-B92E-3958C702FB3F}" presName="thickLine" presStyleLbl="alignNode1" presStyleIdx="1" presStyleCnt="6"/>
      <dgm:spPr/>
    </dgm:pt>
    <dgm:pt modelId="{B8FF233A-C727-4361-BE6A-FC31E02E78BE}" type="pres">
      <dgm:prSet presAssocID="{36AA8250-9A36-4016-B92E-3958C702FB3F}" presName="horz1" presStyleCnt="0"/>
      <dgm:spPr/>
    </dgm:pt>
    <dgm:pt modelId="{C945CA49-A74B-4E5D-94A2-8D147A6EC6C0}" type="pres">
      <dgm:prSet presAssocID="{36AA8250-9A36-4016-B92E-3958C702FB3F}" presName="tx1" presStyleLbl="revTx" presStyleIdx="1" presStyleCnt="6"/>
      <dgm:spPr/>
    </dgm:pt>
    <dgm:pt modelId="{B52A482F-B6AF-43C2-98CC-9ACAFB03A875}" type="pres">
      <dgm:prSet presAssocID="{36AA8250-9A36-4016-B92E-3958C702FB3F}" presName="vert1" presStyleCnt="0"/>
      <dgm:spPr/>
    </dgm:pt>
    <dgm:pt modelId="{4B221AC6-2915-4982-9480-F34CE828F865}" type="pres">
      <dgm:prSet presAssocID="{52CD9261-AF44-4AC1-9CAE-6D8D88BAAD4D}" presName="thickLine" presStyleLbl="alignNode1" presStyleIdx="2" presStyleCnt="6"/>
      <dgm:spPr/>
    </dgm:pt>
    <dgm:pt modelId="{F9358414-1367-4F09-98D0-A58E7BBAB223}" type="pres">
      <dgm:prSet presAssocID="{52CD9261-AF44-4AC1-9CAE-6D8D88BAAD4D}" presName="horz1" presStyleCnt="0"/>
      <dgm:spPr/>
    </dgm:pt>
    <dgm:pt modelId="{779A9D0E-8BE5-4BF2-A7D0-FBA5370D1871}" type="pres">
      <dgm:prSet presAssocID="{52CD9261-AF44-4AC1-9CAE-6D8D88BAAD4D}" presName="tx1" presStyleLbl="revTx" presStyleIdx="2" presStyleCnt="6"/>
      <dgm:spPr/>
    </dgm:pt>
    <dgm:pt modelId="{56C77DB4-300B-4B92-8E09-C3402F3B09A7}" type="pres">
      <dgm:prSet presAssocID="{52CD9261-AF44-4AC1-9CAE-6D8D88BAAD4D}" presName="vert1" presStyleCnt="0"/>
      <dgm:spPr/>
    </dgm:pt>
    <dgm:pt modelId="{D25A05B3-EC85-4BB6-9E5B-91CC7184E32F}" type="pres">
      <dgm:prSet presAssocID="{0A2B13D8-53D9-45BF-81B3-0670250A9770}" presName="thickLine" presStyleLbl="alignNode1" presStyleIdx="3" presStyleCnt="6"/>
      <dgm:spPr/>
    </dgm:pt>
    <dgm:pt modelId="{7592683D-C76B-462D-B8F6-A3C47E1A5051}" type="pres">
      <dgm:prSet presAssocID="{0A2B13D8-53D9-45BF-81B3-0670250A9770}" presName="horz1" presStyleCnt="0"/>
      <dgm:spPr/>
    </dgm:pt>
    <dgm:pt modelId="{F788DA05-8320-4163-A668-B4B4565D3859}" type="pres">
      <dgm:prSet presAssocID="{0A2B13D8-53D9-45BF-81B3-0670250A9770}" presName="tx1" presStyleLbl="revTx" presStyleIdx="3" presStyleCnt="6"/>
      <dgm:spPr/>
    </dgm:pt>
    <dgm:pt modelId="{659FDCC1-20D4-4146-8BE8-0E1FCF6303B2}" type="pres">
      <dgm:prSet presAssocID="{0A2B13D8-53D9-45BF-81B3-0670250A9770}" presName="vert1" presStyleCnt="0"/>
      <dgm:spPr/>
    </dgm:pt>
    <dgm:pt modelId="{F8AE9CDD-7F1E-41CF-A56A-DC14AD36D7D4}" type="pres">
      <dgm:prSet presAssocID="{5AEE7011-6D21-4318-AE1B-2618A0F7715C}" presName="thickLine" presStyleLbl="alignNode1" presStyleIdx="4" presStyleCnt="6"/>
      <dgm:spPr/>
    </dgm:pt>
    <dgm:pt modelId="{41886869-0E22-4B42-BC98-311FDEF31349}" type="pres">
      <dgm:prSet presAssocID="{5AEE7011-6D21-4318-AE1B-2618A0F7715C}" presName="horz1" presStyleCnt="0"/>
      <dgm:spPr/>
    </dgm:pt>
    <dgm:pt modelId="{3C6DFD43-7BE8-4E0A-A82E-87D60710BFE1}" type="pres">
      <dgm:prSet presAssocID="{5AEE7011-6D21-4318-AE1B-2618A0F7715C}" presName="tx1" presStyleLbl="revTx" presStyleIdx="4" presStyleCnt="6"/>
      <dgm:spPr/>
    </dgm:pt>
    <dgm:pt modelId="{B5FF873C-97C1-4EF8-94CA-C189F38A4EDE}" type="pres">
      <dgm:prSet presAssocID="{5AEE7011-6D21-4318-AE1B-2618A0F7715C}" presName="vert1" presStyleCnt="0"/>
      <dgm:spPr/>
    </dgm:pt>
    <dgm:pt modelId="{6CFA2E6F-D3D7-412D-B9B1-2554190AA81B}" type="pres">
      <dgm:prSet presAssocID="{218B157A-D60E-4910-B990-933527C96D7E}" presName="thickLine" presStyleLbl="alignNode1" presStyleIdx="5" presStyleCnt="6"/>
      <dgm:spPr/>
    </dgm:pt>
    <dgm:pt modelId="{7EE18BBB-1D85-423B-B56A-3498E8A226EE}" type="pres">
      <dgm:prSet presAssocID="{218B157A-D60E-4910-B990-933527C96D7E}" presName="horz1" presStyleCnt="0"/>
      <dgm:spPr/>
    </dgm:pt>
    <dgm:pt modelId="{ABD1D56B-03C8-4387-A428-091F2CD510F7}" type="pres">
      <dgm:prSet presAssocID="{218B157A-D60E-4910-B990-933527C96D7E}" presName="tx1" presStyleLbl="revTx" presStyleIdx="5" presStyleCnt="6"/>
      <dgm:spPr/>
    </dgm:pt>
    <dgm:pt modelId="{336FC00F-BE4E-42F3-AA76-B41B9B4B130F}" type="pres">
      <dgm:prSet presAssocID="{218B157A-D60E-4910-B990-933527C96D7E}" presName="vert1" presStyleCnt="0"/>
      <dgm:spPr/>
    </dgm:pt>
  </dgm:ptLst>
  <dgm:cxnLst>
    <dgm:cxn modelId="{D188340D-0AC8-463C-98EB-33791D053C79}" type="presOf" srcId="{218B157A-D60E-4910-B990-933527C96D7E}" destId="{ABD1D56B-03C8-4387-A428-091F2CD510F7}" srcOrd="0" destOrd="0" presId="urn:microsoft.com/office/officeart/2008/layout/LinedList"/>
    <dgm:cxn modelId="{E47BE01D-F19F-469B-8860-6F0C43E66AFC}" srcId="{A356CF25-11A0-4736-A1D5-3088E6FA477C}" destId="{6756C7E7-D984-484F-B656-40D7ADFB5CD2}" srcOrd="0" destOrd="0" parTransId="{05187190-B68E-446A-9CD7-BA00B5F331FA}" sibTransId="{E17D8739-B68D-4A4A-B52F-0DA1DB1CF02D}"/>
    <dgm:cxn modelId="{87DC3A2E-9513-4089-981C-8EA84F2F07C2}" type="presOf" srcId="{A356CF25-11A0-4736-A1D5-3088E6FA477C}" destId="{46D82C27-8082-4DE7-BD51-A3D3CDDB8656}" srcOrd="0" destOrd="0" presId="urn:microsoft.com/office/officeart/2008/layout/LinedList"/>
    <dgm:cxn modelId="{EFB4EA3A-AD13-4CC9-B3AC-28FDC9C275D5}" srcId="{A356CF25-11A0-4736-A1D5-3088E6FA477C}" destId="{52CD9261-AF44-4AC1-9CAE-6D8D88BAAD4D}" srcOrd="2" destOrd="0" parTransId="{26AEC656-6055-425A-A88D-AB71B6E64315}" sibTransId="{4F1D6F0B-DDEE-4CEE-AEFE-7C45BB4E3CD1}"/>
    <dgm:cxn modelId="{EACC5F6F-66A2-4E17-91DA-6EF66569BC5C}" type="presOf" srcId="{36AA8250-9A36-4016-B92E-3958C702FB3F}" destId="{C945CA49-A74B-4E5D-94A2-8D147A6EC6C0}" srcOrd="0" destOrd="0" presId="urn:microsoft.com/office/officeart/2008/layout/LinedList"/>
    <dgm:cxn modelId="{1D5A2179-8958-4F1A-83A8-248B446FED74}" type="presOf" srcId="{5AEE7011-6D21-4318-AE1B-2618A0F7715C}" destId="{3C6DFD43-7BE8-4E0A-A82E-87D60710BFE1}" srcOrd="0" destOrd="0" presId="urn:microsoft.com/office/officeart/2008/layout/LinedList"/>
    <dgm:cxn modelId="{63CB4782-F128-43D6-B19A-29B7415B2097}" srcId="{A356CF25-11A0-4736-A1D5-3088E6FA477C}" destId="{36AA8250-9A36-4016-B92E-3958C702FB3F}" srcOrd="1" destOrd="0" parTransId="{90B934B5-8CE6-4FE5-9A93-6F65266139DA}" sibTransId="{6815D9C3-DCED-478F-8A9F-3A494A0743A0}"/>
    <dgm:cxn modelId="{3E16CC89-5595-4469-B6AF-5DEA49F9B63A}" srcId="{A356CF25-11A0-4736-A1D5-3088E6FA477C}" destId="{5AEE7011-6D21-4318-AE1B-2618A0F7715C}" srcOrd="4" destOrd="0" parTransId="{4D5D1586-291B-4FDD-9A38-440C180AFDDA}" sibTransId="{3A4CDEBF-8B5E-486C-B2B9-CCBAABA9ACF4}"/>
    <dgm:cxn modelId="{7BC165A8-FD06-4385-9052-E876B0ECCFD9}" srcId="{A356CF25-11A0-4736-A1D5-3088E6FA477C}" destId="{218B157A-D60E-4910-B990-933527C96D7E}" srcOrd="5" destOrd="0" parTransId="{D9F669CC-78D7-49FB-B764-941C4E0514D3}" sibTransId="{9033A9FC-7BE0-40B9-92CE-6AD337C2D782}"/>
    <dgm:cxn modelId="{99FE73AC-5A74-4C3D-B86C-8DA7D198B565}" srcId="{A356CF25-11A0-4736-A1D5-3088E6FA477C}" destId="{0A2B13D8-53D9-45BF-81B3-0670250A9770}" srcOrd="3" destOrd="0" parTransId="{0E789EE2-E062-46EF-9C19-ED066D9E5539}" sibTransId="{853944E1-63CC-4720-9325-9FD476A2F10B}"/>
    <dgm:cxn modelId="{D979F6AC-3D35-4066-930D-063F4B996286}" type="presOf" srcId="{0A2B13D8-53D9-45BF-81B3-0670250A9770}" destId="{F788DA05-8320-4163-A668-B4B4565D3859}" srcOrd="0" destOrd="0" presId="urn:microsoft.com/office/officeart/2008/layout/LinedList"/>
    <dgm:cxn modelId="{B4C4EAAD-3F17-43C1-AC6E-89C069A756A4}" type="presOf" srcId="{6756C7E7-D984-484F-B656-40D7ADFB5CD2}" destId="{B23FF708-9B23-4DB2-B505-F69B193EEE8D}" srcOrd="0" destOrd="0" presId="urn:microsoft.com/office/officeart/2008/layout/LinedList"/>
    <dgm:cxn modelId="{1C97FCED-AA40-4CDB-9A27-4F80631081EC}" type="presOf" srcId="{52CD9261-AF44-4AC1-9CAE-6D8D88BAAD4D}" destId="{779A9D0E-8BE5-4BF2-A7D0-FBA5370D1871}" srcOrd="0" destOrd="0" presId="urn:microsoft.com/office/officeart/2008/layout/LinedList"/>
    <dgm:cxn modelId="{D5F9278F-95C4-426B-ABB3-1891E62AF9FB}" type="presParOf" srcId="{46D82C27-8082-4DE7-BD51-A3D3CDDB8656}" destId="{7B9F5D70-6EB9-4709-AB14-666D88098859}" srcOrd="0" destOrd="0" presId="urn:microsoft.com/office/officeart/2008/layout/LinedList"/>
    <dgm:cxn modelId="{44AE47EB-3B94-4999-980F-478B5373F848}" type="presParOf" srcId="{46D82C27-8082-4DE7-BD51-A3D3CDDB8656}" destId="{F51BA2EA-2695-4918-AA4F-99282DF0B243}" srcOrd="1" destOrd="0" presId="urn:microsoft.com/office/officeart/2008/layout/LinedList"/>
    <dgm:cxn modelId="{663B1D45-0360-453E-A1C6-6806CDEC2120}" type="presParOf" srcId="{F51BA2EA-2695-4918-AA4F-99282DF0B243}" destId="{B23FF708-9B23-4DB2-B505-F69B193EEE8D}" srcOrd="0" destOrd="0" presId="urn:microsoft.com/office/officeart/2008/layout/LinedList"/>
    <dgm:cxn modelId="{B61D734D-27E1-4675-B371-0061A8914BE0}" type="presParOf" srcId="{F51BA2EA-2695-4918-AA4F-99282DF0B243}" destId="{8CC48E5E-CAB4-4E2A-A060-2006517682A3}" srcOrd="1" destOrd="0" presId="urn:microsoft.com/office/officeart/2008/layout/LinedList"/>
    <dgm:cxn modelId="{7E6A947D-0085-4E74-AB24-CC8A41B55704}" type="presParOf" srcId="{46D82C27-8082-4DE7-BD51-A3D3CDDB8656}" destId="{9D7F4FD9-FDE3-47D3-878F-BEFF3B5C3E9C}" srcOrd="2" destOrd="0" presId="urn:microsoft.com/office/officeart/2008/layout/LinedList"/>
    <dgm:cxn modelId="{50EBFFDA-8BC5-41DE-A74B-6D50A9CA8AE1}" type="presParOf" srcId="{46D82C27-8082-4DE7-BD51-A3D3CDDB8656}" destId="{B8FF233A-C727-4361-BE6A-FC31E02E78BE}" srcOrd="3" destOrd="0" presId="urn:microsoft.com/office/officeart/2008/layout/LinedList"/>
    <dgm:cxn modelId="{15BDFAD8-54EB-48D7-8184-EDB4002A0986}" type="presParOf" srcId="{B8FF233A-C727-4361-BE6A-FC31E02E78BE}" destId="{C945CA49-A74B-4E5D-94A2-8D147A6EC6C0}" srcOrd="0" destOrd="0" presId="urn:microsoft.com/office/officeart/2008/layout/LinedList"/>
    <dgm:cxn modelId="{921BE58A-5EFF-4BE6-ADE0-A3D9DD935C77}" type="presParOf" srcId="{B8FF233A-C727-4361-BE6A-FC31E02E78BE}" destId="{B52A482F-B6AF-43C2-98CC-9ACAFB03A875}" srcOrd="1" destOrd="0" presId="urn:microsoft.com/office/officeart/2008/layout/LinedList"/>
    <dgm:cxn modelId="{76FD50DE-9D19-4174-AB2C-DDD17465A27A}" type="presParOf" srcId="{46D82C27-8082-4DE7-BD51-A3D3CDDB8656}" destId="{4B221AC6-2915-4982-9480-F34CE828F865}" srcOrd="4" destOrd="0" presId="urn:microsoft.com/office/officeart/2008/layout/LinedList"/>
    <dgm:cxn modelId="{53AC44E3-9A22-4994-993A-7CD1DBB62320}" type="presParOf" srcId="{46D82C27-8082-4DE7-BD51-A3D3CDDB8656}" destId="{F9358414-1367-4F09-98D0-A58E7BBAB223}" srcOrd="5" destOrd="0" presId="urn:microsoft.com/office/officeart/2008/layout/LinedList"/>
    <dgm:cxn modelId="{8CEA701F-3E00-4D27-B571-26128045ECEB}" type="presParOf" srcId="{F9358414-1367-4F09-98D0-A58E7BBAB223}" destId="{779A9D0E-8BE5-4BF2-A7D0-FBA5370D1871}" srcOrd="0" destOrd="0" presId="urn:microsoft.com/office/officeart/2008/layout/LinedList"/>
    <dgm:cxn modelId="{621CCAF0-F1DD-40B1-B646-E5D88545FFCB}" type="presParOf" srcId="{F9358414-1367-4F09-98D0-A58E7BBAB223}" destId="{56C77DB4-300B-4B92-8E09-C3402F3B09A7}" srcOrd="1" destOrd="0" presId="urn:microsoft.com/office/officeart/2008/layout/LinedList"/>
    <dgm:cxn modelId="{3E002608-AE4C-4269-9E7A-E23813B49E02}" type="presParOf" srcId="{46D82C27-8082-4DE7-BD51-A3D3CDDB8656}" destId="{D25A05B3-EC85-4BB6-9E5B-91CC7184E32F}" srcOrd="6" destOrd="0" presId="urn:microsoft.com/office/officeart/2008/layout/LinedList"/>
    <dgm:cxn modelId="{BEC1FD71-90E3-4515-9E3E-66E084FAF7E0}" type="presParOf" srcId="{46D82C27-8082-4DE7-BD51-A3D3CDDB8656}" destId="{7592683D-C76B-462D-B8F6-A3C47E1A5051}" srcOrd="7" destOrd="0" presId="urn:microsoft.com/office/officeart/2008/layout/LinedList"/>
    <dgm:cxn modelId="{50AA435E-F9CB-46F4-A421-D31480D7AC24}" type="presParOf" srcId="{7592683D-C76B-462D-B8F6-A3C47E1A5051}" destId="{F788DA05-8320-4163-A668-B4B4565D3859}" srcOrd="0" destOrd="0" presId="urn:microsoft.com/office/officeart/2008/layout/LinedList"/>
    <dgm:cxn modelId="{F302C12A-ECC2-4804-A83A-9ED072892C7F}" type="presParOf" srcId="{7592683D-C76B-462D-B8F6-A3C47E1A5051}" destId="{659FDCC1-20D4-4146-8BE8-0E1FCF6303B2}" srcOrd="1" destOrd="0" presId="urn:microsoft.com/office/officeart/2008/layout/LinedList"/>
    <dgm:cxn modelId="{6EBA7BA8-6D3A-4536-AD87-D52984442CB7}" type="presParOf" srcId="{46D82C27-8082-4DE7-BD51-A3D3CDDB8656}" destId="{F8AE9CDD-7F1E-41CF-A56A-DC14AD36D7D4}" srcOrd="8" destOrd="0" presId="urn:microsoft.com/office/officeart/2008/layout/LinedList"/>
    <dgm:cxn modelId="{BDDEC142-FBFB-4F14-99D0-7C7F68BCD384}" type="presParOf" srcId="{46D82C27-8082-4DE7-BD51-A3D3CDDB8656}" destId="{41886869-0E22-4B42-BC98-311FDEF31349}" srcOrd="9" destOrd="0" presId="urn:microsoft.com/office/officeart/2008/layout/LinedList"/>
    <dgm:cxn modelId="{9E38AF56-7AD6-4B14-9829-FAD130F7BFF1}" type="presParOf" srcId="{41886869-0E22-4B42-BC98-311FDEF31349}" destId="{3C6DFD43-7BE8-4E0A-A82E-87D60710BFE1}" srcOrd="0" destOrd="0" presId="urn:microsoft.com/office/officeart/2008/layout/LinedList"/>
    <dgm:cxn modelId="{BFC32BC1-3FB3-4772-BE72-983F8FA53D69}" type="presParOf" srcId="{41886869-0E22-4B42-BC98-311FDEF31349}" destId="{B5FF873C-97C1-4EF8-94CA-C189F38A4EDE}" srcOrd="1" destOrd="0" presId="urn:microsoft.com/office/officeart/2008/layout/LinedList"/>
    <dgm:cxn modelId="{F86FC251-3C71-42A8-9710-11BA1CCE08AB}" type="presParOf" srcId="{46D82C27-8082-4DE7-BD51-A3D3CDDB8656}" destId="{6CFA2E6F-D3D7-412D-B9B1-2554190AA81B}" srcOrd="10" destOrd="0" presId="urn:microsoft.com/office/officeart/2008/layout/LinedList"/>
    <dgm:cxn modelId="{8D35FBB7-1C5E-4EBE-A23E-69E9B81939A1}" type="presParOf" srcId="{46D82C27-8082-4DE7-BD51-A3D3CDDB8656}" destId="{7EE18BBB-1D85-423B-B56A-3498E8A226EE}" srcOrd="11" destOrd="0" presId="urn:microsoft.com/office/officeart/2008/layout/LinedList"/>
    <dgm:cxn modelId="{A87AED12-E494-4E9E-B9B7-2477BD584120}" type="presParOf" srcId="{7EE18BBB-1D85-423B-B56A-3498E8A226EE}" destId="{ABD1D56B-03C8-4387-A428-091F2CD510F7}" srcOrd="0" destOrd="0" presId="urn:microsoft.com/office/officeart/2008/layout/LinedList"/>
    <dgm:cxn modelId="{14B640E5-A72F-4218-B7F5-FF6E2E82B055}" type="presParOf" srcId="{7EE18BBB-1D85-423B-B56A-3498E8A226EE}" destId="{336FC00F-BE4E-42F3-AA76-B41B9B4B13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C8FA89-EE4C-4E86-8895-D4CDD99E14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9A1B4-F9B2-4673-843A-2030991C1916}">
      <dgm:prSet phldrT="[Text]" custT="1"/>
      <dgm:spPr>
        <a:solidFill>
          <a:srgbClr val="339933"/>
        </a:solidFill>
      </dgm:spPr>
      <dgm:t>
        <a:bodyPr/>
        <a:lstStyle/>
        <a:p>
          <a:r>
            <a:rPr lang="en-US" sz="2000" dirty="0"/>
            <a:t>20C</a:t>
          </a:r>
        </a:p>
      </dgm:t>
    </dgm:pt>
    <dgm:pt modelId="{C65838DE-FD6E-42CE-985B-B88A5FC84A66}" type="parTrans" cxnId="{BE40A54A-4FDD-4FDB-B4EF-9790FC747D76}">
      <dgm:prSet/>
      <dgm:spPr/>
      <dgm:t>
        <a:bodyPr/>
        <a:lstStyle/>
        <a:p>
          <a:endParaRPr lang="en-US" sz="2000"/>
        </a:p>
      </dgm:t>
    </dgm:pt>
    <dgm:pt modelId="{B7ABF231-A94D-4BF6-91C3-2F66222E8705}" type="sibTrans" cxnId="{BE40A54A-4FDD-4FDB-B4EF-9790FC747D76}">
      <dgm:prSet/>
      <dgm:spPr/>
      <dgm:t>
        <a:bodyPr/>
        <a:lstStyle/>
        <a:p>
          <a:endParaRPr lang="en-US" sz="2000"/>
        </a:p>
      </dgm:t>
    </dgm:pt>
    <dgm:pt modelId="{8AD0E166-CB8A-4E3B-A17F-A4CB7407A94E}">
      <dgm:prSet phldrT="[Text]" custT="1"/>
      <dgm:spPr>
        <a:solidFill>
          <a:srgbClr val="339933"/>
        </a:solidFill>
      </dgm:spPr>
      <dgm:t>
        <a:bodyPr/>
        <a:lstStyle/>
        <a:p>
          <a:r>
            <a:rPr lang="en-US" sz="2000" dirty="0"/>
            <a:t>30C</a:t>
          </a:r>
        </a:p>
      </dgm:t>
    </dgm:pt>
    <dgm:pt modelId="{14EE702D-5E70-451F-9F2C-76BC595FBDA5}" type="parTrans" cxnId="{926AD273-5906-4B47-BC68-96D9088B26CA}">
      <dgm:prSet/>
      <dgm:spPr/>
      <dgm:t>
        <a:bodyPr/>
        <a:lstStyle/>
        <a:p>
          <a:endParaRPr lang="en-US" sz="2000"/>
        </a:p>
      </dgm:t>
    </dgm:pt>
    <dgm:pt modelId="{4025B732-F0B1-427A-811B-AA4DBC267673}" type="sibTrans" cxnId="{926AD273-5906-4B47-BC68-96D9088B26CA}">
      <dgm:prSet/>
      <dgm:spPr/>
      <dgm:t>
        <a:bodyPr/>
        <a:lstStyle/>
        <a:p>
          <a:endParaRPr lang="en-US" sz="2000"/>
        </a:p>
      </dgm:t>
    </dgm:pt>
    <dgm:pt modelId="{109D78E8-B1DF-4481-9E19-9A97E9EB4BA6}">
      <dgm:prSet phldrT="[Text]" custT="1"/>
      <dgm:spPr>
        <a:solidFill>
          <a:srgbClr val="339933"/>
        </a:solidFill>
      </dgm:spPr>
      <dgm:t>
        <a:bodyPr/>
        <a:lstStyle/>
        <a:p>
          <a:r>
            <a:rPr lang="en-US" sz="2000" dirty="0"/>
            <a:t>40C</a:t>
          </a:r>
        </a:p>
      </dgm:t>
    </dgm:pt>
    <dgm:pt modelId="{0B1F8DB4-52C2-4E53-BB1A-522547C5AFB8}" type="parTrans" cxnId="{6CE7A7A8-6AA8-4996-AEA4-79E1ABDB9562}">
      <dgm:prSet/>
      <dgm:spPr/>
      <dgm:t>
        <a:bodyPr/>
        <a:lstStyle/>
        <a:p>
          <a:endParaRPr lang="en-US" sz="2000"/>
        </a:p>
      </dgm:t>
    </dgm:pt>
    <dgm:pt modelId="{D2942920-4FF2-4BC6-895F-A46529F24494}" type="sibTrans" cxnId="{6CE7A7A8-6AA8-4996-AEA4-79E1ABDB9562}">
      <dgm:prSet/>
      <dgm:spPr/>
      <dgm:t>
        <a:bodyPr/>
        <a:lstStyle/>
        <a:p>
          <a:endParaRPr lang="en-US" sz="2000"/>
        </a:p>
      </dgm:t>
    </dgm:pt>
    <dgm:pt modelId="{1CD8E76C-76EB-47B9-BD6C-5B398E80005E}">
      <dgm:prSet phldrT="[Text]" custT="1"/>
      <dgm:spPr/>
      <dgm:t>
        <a:bodyPr/>
        <a:lstStyle/>
        <a:p>
          <a:endParaRPr lang="en-US" sz="2000" dirty="0"/>
        </a:p>
      </dgm:t>
    </dgm:pt>
    <dgm:pt modelId="{8630B9D8-0103-4501-B734-C70ACC96BCDA}" type="sibTrans" cxnId="{F06084C6-743E-4888-911E-A01AD89991D9}">
      <dgm:prSet/>
      <dgm:spPr/>
      <dgm:t>
        <a:bodyPr/>
        <a:lstStyle/>
        <a:p>
          <a:endParaRPr lang="en-US" sz="2000"/>
        </a:p>
      </dgm:t>
    </dgm:pt>
    <dgm:pt modelId="{7F304888-65FE-4BF8-96CC-327A772278F9}" type="parTrans" cxnId="{F06084C6-743E-4888-911E-A01AD89991D9}">
      <dgm:prSet/>
      <dgm:spPr/>
      <dgm:t>
        <a:bodyPr/>
        <a:lstStyle/>
        <a:p>
          <a:endParaRPr lang="en-US" sz="2000"/>
        </a:p>
      </dgm:t>
    </dgm:pt>
    <dgm:pt modelId="{70E46B04-AB76-4AD6-81FE-5C285CD5E127}" type="pres">
      <dgm:prSet presAssocID="{D9C8FA89-EE4C-4E86-8895-D4CDD99E14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ABB274-F355-46B5-BF50-D085520C788F}" type="pres">
      <dgm:prSet presAssocID="{1CD8E76C-76EB-47B9-BD6C-5B398E80005E}" presName="hierRoot1" presStyleCnt="0">
        <dgm:presLayoutVars>
          <dgm:hierBranch val="init"/>
        </dgm:presLayoutVars>
      </dgm:prSet>
      <dgm:spPr/>
    </dgm:pt>
    <dgm:pt modelId="{20977F27-65A0-487B-965F-987185DE01E5}" type="pres">
      <dgm:prSet presAssocID="{1CD8E76C-76EB-47B9-BD6C-5B398E80005E}" presName="rootComposite1" presStyleCnt="0"/>
      <dgm:spPr/>
    </dgm:pt>
    <dgm:pt modelId="{5EC8E44E-4E15-4FAD-9FBD-68A8CA2C75DC}" type="pres">
      <dgm:prSet presAssocID="{1CD8E76C-76EB-47B9-BD6C-5B398E80005E}" presName="rootText1" presStyleLbl="node0" presStyleIdx="0" presStyleCnt="1" custScaleX="11285" custScaleY="18201" custLinFactNeighborY="2467">
        <dgm:presLayoutVars>
          <dgm:chPref val="3"/>
        </dgm:presLayoutVars>
      </dgm:prSet>
      <dgm:spPr/>
    </dgm:pt>
    <dgm:pt modelId="{DB25DF01-81EE-4119-95CA-3902C0665A07}" type="pres">
      <dgm:prSet presAssocID="{1CD8E76C-76EB-47B9-BD6C-5B398E80005E}" presName="rootConnector1" presStyleLbl="node1" presStyleIdx="0" presStyleCnt="0"/>
      <dgm:spPr/>
    </dgm:pt>
    <dgm:pt modelId="{D7B08BBE-B49E-4618-A802-7605E7F9C91F}" type="pres">
      <dgm:prSet presAssocID="{1CD8E76C-76EB-47B9-BD6C-5B398E80005E}" presName="hierChild2" presStyleCnt="0"/>
      <dgm:spPr/>
    </dgm:pt>
    <dgm:pt modelId="{05A5308F-0703-4CBB-A297-FABBD5AF17AD}" type="pres">
      <dgm:prSet presAssocID="{C65838DE-FD6E-42CE-985B-B88A5FC84A66}" presName="Name37" presStyleLbl="parChTrans1D2" presStyleIdx="0" presStyleCnt="3"/>
      <dgm:spPr/>
    </dgm:pt>
    <dgm:pt modelId="{9908F2EB-7078-4FA2-B296-B719F32878FC}" type="pres">
      <dgm:prSet presAssocID="{9EC9A1B4-F9B2-4673-843A-2030991C1916}" presName="hierRoot2" presStyleCnt="0">
        <dgm:presLayoutVars>
          <dgm:hierBranch val="init"/>
        </dgm:presLayoutVars>
      </dgm:prSet>
      <dgm:spPr/>
    </dgm:pt>
    <dgm:pt modelId="{3837411A-851F-4BC2-BE96-0CB9373E0EC7}" type="pres">
      <dgm:prSet presAssocID="{9EC9A1B4-F9B2-4673-843A-2030991C1916}" presName="rootComposite" presStyleCnt="0"/>
      <dgm:spPr/>
    </dgm:pt>
    <dgm:pt modelId="{B5562FA7-A477-40E5-94B5-C2595EDF27E4}" type="pres">
      <dgm:prSet presAssocID="{9EC9A1B4-F9B2-4673-843A-2030991C1916}" presName="rootText" presStyleLbl="node2" presStyleIdx="0" presStyleCnt="3" custScaleX="20956" custScaleY="25379" custLinFactNeighborY="34692">
        <dgm:presLayoutVars>
          <dgm:chPref val="3"/>
        </dgm:presLayoutVars>
      </dgm:prSet>
      <dgm:spPr/>
    </dgm:pt>
    <dgm:pt modelId="{6D2FA4C7-60A1-4BC6-B1EB-3EC6D8C958D1}" type="pres">
      <dgm:prSet presAssocID="{9EC9A1B4-F9B2-4673-843A-2030991C1916}" presName="rootConnector" presStyleLbl="node2" presStyleIdx="0" presStyleCnt="3"/>
      <dgm:spPr/>
    </dgm:pt>
    <dgm:pt modelId="{36032A26-4619-416C-B3D7-C058B2A34AD8}" type="pres">
      <dgm:prSet presAssocID="{9EC9A1B4-F9B2-4673-843A-2030991C1916}" presName="hierChild4" presStyleCnt="0"/>
      <dgm:spPr/>
    </dgm:pt>
    <dgm:pt modelId="{446AE98B-F0E3-4524-B889-46BCB5349900}" type="pres">
      <dgm:prSet presAssocID="{9EC9A1B4-F9B2-4673-843A-2030991C1916}" presName="hierChild5" presStyleCnt="0"/>
      <dgm:spPr/>
    </dgm:pt>
    <dgm:pt modelId="{7103EB5B-7957-46A1-BD25-0DF45A096D20}" type="pres">
      <dgm:prSet presAssocID="{14EE702D-5E70-451F-9F2C-76BC595FBDA5}" presName="Name37" presStyleLbl="parChTrans1D2" presStyleIdx="1" presStyleCnt="3"/>
      <dgm:spPr/>
    </dgm:pt>
    <dgm:pt modelId="{BEACA9E5-E01F-4A98-A43C-8B97AB973363}" type="pres">
      <dgm:prSet presAssocID="{8AD0E166-CB8A-4E3B-A17F-A4CB7407A94E}" presName="hierRoot2" presStyleCnt="0">
        <dgm:presLayoutVars>
          <dgm:hierBranch val="init"/>
        </dgm:presLayoutVars>
      </dgm:prSet>
      <dgm:spPr/>
    </dgm:pt>
    <dgm:pt modelId="{656E9010-93CE-4564-9F51-E02D63AEC396}" type="pres">
      <dgm:prSet presAssocID="{8AD0E166-CB8A-4E3B-A17F-A4CB7407A94E}" presName="rootComposite" presStyleCnt="0"/>
      <dgm:spPr/>
    </dgm:pt>
    <dgm:pt modelId="{D904C466-BCE7-4691-B45B-00C07B0AEEC0}" type="pres">
      <dgm:prSet presAssocID="{8AD0E166-CB8A-4E3B-A17F-A4CB7407A94E}" presName="rootText" presStyleLbl="node2" presStyleIdx="1" presStyleCnt="3" custScaleX="20956" custScaleY="25379" custLinFactNeighborY="34692">
        <dgm:presLayoutVars>
          <dgm:chPref val="3"/>
        </dgm:presLayoutVars>
      </dgm:prSet>
      <dgm:spPr/>
    </dgm:pt>
    <dgm:pt modelId="{A3256171-E80E-4D51-BF31-982BB9DC7BFC}" type="pres">
      <dgm:prSet presAssocID="{8AD0E166-CB8A-4E3B-A17F-A4CB7407A94E}" presName="rootConnector" presStyleLbl="node2" presStyleIdx="1" presStyleCnt="3"/>
      <dgm:spPr/>
    </dgm:pt>
    <dgm:pt modelId="{351A471A-4EC2-4FA6-9FB4-D2F48305B49A}" type="pres">
      <dgm:prSet presAssocID="{8AD0E166-CB8A-4E3B-A17F-A4CB7407A94E}" presName="hierChild4" presStyleCnt="0"/>
      <dgm:spPr/>
    </dgm:pt>
    <dgm:pt modelId="{60B1AF94-7CA6-4392-8B5B-B75663EC39B6}" type="pres">
      <dgm:prSet presAssocID="{8AD0E166-CB8A-4E3B-A17F-A4CB7407A94E}" presName="hierChild5" presStyleCnt="0"/>
      <dgm:spPr/>
    </dgm:pt>
    <dgm:pt modelId="{26DB07D3-EFCC-4B87-B69C-4AED9C45F0EF}" type="pres">
      <dgm:prSet presAssocID="{0B1F8DB4-52C2-4E53-BB1A-522547C5AFB8}" presName="Name37" presStyleLbl="parChTrans1D2" presStyleIdx="2" presStyleCnt="3"/>
      <dgm:spPr/>
    </dgm:pt>
    <dgm:pt modelId="{40997507-1C7C-4ABF-9C11-E0C1198C4E11}" type="pres">
      <dgm:prSet presAssocID="{109D78E8-B1DF-4481-9E19-9A97E9EB4BA6}" presName="hierRoot2" presStyleCnt="0">
        <dgm:presLayoutVars>
          <dgm:hierBranch val="init"/>
        </dgm:presLayoutVars>
      </dgm:prSet>
      <dgm:spPr/>
    </dgm:pt>
    <dgm:pt modelId="{7178DAE8-C4F8-42BD-B9C9-7CE9C8F8906C}" type="pres">
      <dgm:prSet presAssocID="{109D78E8-B1DF-4481-9E19-9A97E9EB4BA6}" presName="rootComposite" presStyleCnt="0"/>
      <dgm:spPr/>
    </dgm:pt>
    <dgm:pt modelId="{3671EDE5-2E7A-4240-99A1-82617D6708B5}" type="pres">
      <dgm:prSet presAssocID="{109D78E8-B1DF-4481-9E19-9A97E9EB4BA6}" presName="rootText" presStyleLbl="node2" presStyleIdx="2" presStyleCnt="3" custScaleX="20956" custScaleY="25379" custLinFactNeighborY="34692">
        <dgm:presLayoutVars>
          <dgm:chPref val="3"/>
        </dgm:presLayoutVars>
      </dgm:prSet>
      <dgm:spPr/>
    </dgm:pt>
    <dgm:pt modelId="{3F00A58C-3B77-439B-A2CA-3D25125E9D2F}" type="pres">
      <dgm:prSet presAssocID="{109D78E8-B1DF-4481-9E19-9A97E9EB4BA6}" presName="rootConnector" presStyleLbl="node2" presStyleIdx="2" presStyleCnt="3"/>
      <dgm:spPr/>
    </dgm:pt>
    <dgm:pt modelId="{EDE03EF1-F0A0-4F5C-9A67-1BE3148677AE}" type="pres">
      <dgm:prSet presAssocID="{109D78E8-B1DF-4481-9E19-9A97E9EB4BA6}" presName="hierChild4" presStyleCnt="0"/>
      <dgm:spPr/>
    </dgm:pt>
    <dgm:pt modelId="{DB34924F-217A-4127-9634-65CC81F4A01F}" type="pres">
      <dgm:prSet presAssocID="{109D78E8-B1DF-4481-9E19-9A97E9EB4BA6}" presName="hierChild5" presStyleCnt="0"/>
      <dgm:spPr/>
    </dgm:pt>
    <dgm:pt modelId="{62E7AB2C-28EA-4B1A-913B-47E536069863}" type="pres">
      <dgm:prSet presAssocID="{1CD8E76C-76EB-47B9-BD6C-5B398E80005E}" presName="hierChild3" presStyleCnt="0"/>
      <dgm:spPr/>
    </dgm:pt>
  </dgm:ptLst>
  <dgm:cxnLst>
    <dgm:cxn modelId="{01C32502-FAE5-4EE9-8BF4-2DA58C6572F6}" type="presOf" srcId="{9EC9A1B4-F9B2-4673-843A-2030991C1916}" destId="{6D2FA4C7-60A1-4BC6-B1EB-3EC6D8C958D1}" srcOrd="1" destOrd="0" presId="urn:microsoft.com/office/officeart/2005/8/layout/orgChart1"/>
    <dgm:cxn modelId="{BFBD6C04-C730-445E-B0A1-B9C79128C066}" type="presOf" srcId="{109D78E8-B1DF-4481-9E19-9A97E9EB4BA6}" destId="{3F00A58C-3B77-439B-A2CA-3D25125E9D2F}" srcOrd="1" destOrd="0" presId="urn:microsoft.com/office/officeart/2005/8/layout/orgChart1"/>
    <dgm:cxn modelId="{C009BF5D-5384-48D2-8406-4920F2524120}" type="presOf" srcId="{0B1F8DB4-52C2-4E53-BB1A-522547C5AFB8}" destId="{26DB07D3-EFCC-4B87-B69C-4AED9C45F0EF}" srcOrd="0" destOrd="0" presId="urn:microsoft.com/office/officeart/2005/8/layout/orgChart1"/>
    <dgm:cxn modelId="{96430060-9EE6-40D9-81FF-F4EDCAA83583}" type="presOf" srcId="{9EC9A1B4-F9B2-4673-843A-2030991C1916}" destId="{B5562FA7-A477-40E5-94B5-C2595EDF27E4}" srcOrd="0" destOrd="0" presId="urn:microsoft.com/office/officeart/2005/8/layout/orgChart1"/>
    <dgm:cxn modelId="{C10B9F49-0165-444A-835C-BE1A967BCDAB}" type="presOf" srcId="{14EE702D-5E70-451F-9F2C-76BC595FBDA5}" destId="{7103EB5B-7957-46A1-BD25-0DF45A096D20}" srcOrd="0" destOrd="0" presId="urn:microsoft.com/office/officeart/2005/8/layout/orgChart1"/>
    <dgm:cxn modelId="{BE40A54A-4FDD-4FDB-B4EF-9790FC747D76}" srcId="{1CD8E76C-76EB-47B9-BD6C-5B398E80005E}" destId="{9EC9A1B4-F9B2-4673-843A-2030991C1916}" srcOrd="0" destOrd="0" parTransId="{C65838DE-FD6E-42CE-985B-B88A5FC84A66}" sibTransId="{B7ABF231-A94D-4BF6-91C3-2F66222E8705}"/>
    <dgm:cxn modelId="{926AD273-5906-4B47-BC68-96D9088B26CA}" srcId="{1CD8E76C-76EB-47B9-BD6C-5B398E80005E}" destId="{8AD0E166-CB8A-4E3B-A17F-A4CB7407A94E}" srcOrd="1" destOrd="0" parTransId="{14EE702D-5E70-451F-9F2C-76BC595FBDA5}" sibTransId="{4025B732-F0B1-427A-811B-AA4DBC267673}"/>
    <dgm:cxn modelId="{B06A78A3-A818-44AA-A4D4-43AF9EDBC9F2}" type="presOf" srcId="{1CD8E76C-76EB-47B9-BD6C-5B398E80005E}" destId="{5EC8E44E-4E15-4FAD-9FBD-68A8CA2C75DC}" srcOrd="0" destOrd="0" presId="urn:microsoft.com/office/officeart/2005/8/layout/orgChart1"/>
    <dgm:cxn modelId="{7B062CA8-79AE-4A5A-9565-26223EB761FC}" type="presOf" srcId="{109D78E8-B1DF-4481-9E19-9A97E9EB4BA6}" destId="{3671EDE5-2E7A-4240-99A1-82617D6708B5}" srcOrd="0" destOrd="0" presId="urn:microsoft.com/office/officeart/2005/8/layout/orgChart1"/>
    <dgm:cxn modelId="{6CE7A7A8-6AA8-4996-AEA4-79E1ABDB9562}" srcId="{1CD8E76C-76EB-47B9-BD6C-5B398E80005E}" destId="{109D78E8-B1DF-4481-9E19-9A97E9EB4BA6}" srcOrd="2" destOrd="0" parTransId="{0B1F8DB4-52C2-4E53-BB1A-522547C5AFB8}" sibTransId="{D2942920-4FF2-4BC6-895F-A46529F24494}"/>
    <dgm:cxn modelId="{A9C9EDBE-F969-443C-82AB-A0DB42E031A6}" type="presOf" srcId="{1CD8E76C-76EB-47B9-BD6C-5B398E80005E}" destId="{DB25DF01-81EE-4119-95CA-3902C0665A07}" srcOrd="1" destOrd="0" presId="urn:microsoft.com/office/officeart/2005/8/layout/orgChart1"/>
    <dgm:cxn modelId="{6D8323C5-4BE7-455C-B660-7879894D4BA6}" type="presOf" srcId="{8AD0E166-CB8A-4E3B-A17F-A4CB7407A94E}" destId="{A3256171-E80E-4D51-BF31-982BB9DC7BFC}" srcOrd="1" destOrd="0" presId="urn:microsoft.com/office/officeart/2005/8/layout/orgChart1"/>
    <dgm:cxn modelId="{F06084C6-743E-4888-911E-A01AD89991D9}" srcId="{D9C8FA89-EE4C-4E86-8895-D4CDD99E14A8}" destId="{1CD8E76C-76EB-47B9-BD6C-5B398E80005E}" srcOrd="0" destOrd="0" parTransId="{7F304888-65FE-4BF8-96CC-327A772278F9}" sibTransId="{8630B9D8-0103-4501-B734-C70ACC96BCDA}"/>
    <dgm:cxn modelId="{6E3B26F5-6966-4F8E-B37A-F5BD68EDCE78}" type="presOf" srcId="{8AD0E166-CB8A-4E3B-A17F-A4CB7407A94E}" destId="{D904C466-BCE7-4691-B45B-00C07B0AEEC0}" srcOrd="0" destOrd="0" presId="urn:microsoft.com/office/officeart/2005/8/layout/orgChart1"/>
    <dgm:cxn modelId="{391D02F7-63AB-4D69-A95F-D827F2266B7E}" type="presOf" srcId="{D9C8FA89-EE4C-4E86-8895-D4CDD99E14A8}" destId="{70E46B04-AB76-4AD6-81FE-5C285CD5E127}" srcOrd="0" destOrd="0" presId="urn:microsoft.com/office/officeart/2005/8/layout/orgChart1"/>
    <dgm:cxn modelId="{022B1AFB-BF72-4BEB-AC02-EBBF917E6C25}" type="presOf" srcId="{C65838DE-FD6E-42CE-985B-B88A5FC84A66}" destId="{05A5308F-0703-4CBB-A297-FABBD5AF17AD}" srcOrd="0" destOrd="0" presId="urn:microsoft.com/office/officeart/2005/8/layout/orgChart1"/>
    <dgm:cxn modelId="{FF55F9A1-377D-4866-A339-4ED4810279C7}" type="presParOf" srcId="{70E46B04-AB76-4AD6-81FE-5C285CD5E127}" destId="{BBABB274-F355-46B5-BF50-D085520C788F}" srcOrd="0" destOrd="0" presId="urn:microsoft.com/office/officeart/2005/8/layout/orgChart1"/>
    <dgm:cxn modelId="{66016B8C-0A6E-42D2-A051-5168388A1ACF}" type="presParOf" srcId="{BBABB274-F355-46B5-BF50-D085520C788F}" destId="{20977F27-65A0-487B-965F-987185DE01E5}" srcOrd="0" destOrd="0" presId="urn:microsoft.com/office/officeart/2005/8/layout/orgChart1"/>
    <dgm:cxn modelId="{CBBFC12D-FE5A-4AD4-825A-03ADC6D72AC7}" type="presParOf" srcId="{20977F27-65A0-487B-965F-987185DE01E5}" destId="{5EC8E44E-4E15-4FAD-9FBD-68A8CA2C75DC}" srcOrd="0" destOrd="0" presId="urn:microsoft.com/office/officeart/2005/8/layout/orgChart1"/>
    <dgm:cxn modelId="{791E7365-4E15-4860-8CBB-F93152551700}" type="presParOf" srcId="{20977F27-65A0-487B-965F-987185DE01E5}" destId="{DB25DF01-81EE-4119-95CA-3902C0665A07}" srcOrd="1" destOrd="0" presId="urn:microsoft.com/office/officeart/2005/8/layout/orgChart1"/>
    <dgm:cxn modelId="{6F4097E5-F51F-4AAC-8269-28468801F108}" type="presParOf" srcId="{BBABB274-F355-46B5-BF50-D085520C788F}" destId="{D7B08BBE-B49E-4618-A802-7605E7F9C91F}" srcOrd="1" destOrd="0" presId="urn:microsoft.com/office/officeart/2005/8/layout/orgChart1"/>
    <dgm:cxn modelId="{E26D32E1-8CE6-4205-AB47-FFD75A368868}" type="presParOf" srcId="{D7B08BBE-B49E-4618-A802-7605E7F9C91F}" destId="{05A5308F-0703-4CBB-A297-FABBD5AF17AD}" srcOrd="0" destOrd="0" presId="urn:microsoft.com/office/officeart/2005/8/layout/orgChart1"/>
    <dgm:cxn modelId="{2EA2E6BF-3C58-41C1-8067-5F68C8385E4E}" type="presParOf" srcId="{D7B08BBE-B49E-4618-A802-7605E7F9C91F}" destId="{9908F2EB-7078-4FA2-B296-B719F32878FC}" srcOrd="1" destOrd="0" presId="urn:microsoft.com/office/officeart/2005/8/layout/orgChart1"/>
    <dgm:cxn modelId="{0D5B9A69-285D-45C9-BD9A-BE4FBDC97F8F}" type="presParOf" srcId="{9908F2EB-7078-4FA2-B296-B719F32878FC}" destId="{3837411A-851F-4BC2-BE96-0CB9373E0EC7}" srcOrd="0" destOrd="0" presId="urn:microsoft.com/office/officeart/2005/8/layout/orgChart1"/>
    <dgm:cxn modelId="{A89CD78C-3187-419E-B350-807B67CAF32D}" type="presParOf" srcId="{3837411A-851F-4BC2-BE96-0CB9373E0EC7}" destId="{B5562FA7-A477-40E5-94B5-C2595EDF27E4}" srcOrd="0" destOrd="0" presId="urn:microsoft.com/office/officeart/2005/8/layout/orgChart1"/>
    <dgm:cxn modelId="{D67F84B4-8D61-4DCD-84EB-AE67CD13CDAA}" type="presParOf" srcId="{3837411A-851F-4BC2-BE96-0CB9373E0EC7}" destId="{6D2FA4C7-60A1-4BC6-B1EB-3EC6D8C958D1}" srcOrd="1" destOrd="0" presId="urn:microsoft.com/office/officeart/2005/8/layout/orgChart1"/>
    <dgm:cxn modelId="{C9EFC48A-43BA-480F-8F48-DDAA614FC8DE}" type="presParOf" srcId="{9908F2EB-7078-4FA2-B296-B719F32878FC}" destId="{36032A26-4619-416C-B3D7-C058B2A34AD8}" srcOrd="1" destOrd="0" presId="urn:microsoft.com/office/officeart/2005/8/layout/orgChart1"/>
    <dgm:cxn modelId="{A47E08F2-F979-45B5-A3DA-39E1E9213DA6}" type="presParOf" srcId="{9908F2EB-7078-4FA2-B296-B719F32878FC}" destId="{446AE98B-F0E3-4524-B889-46BCB5349900}" srcOrd="2" destOrd="0" presId="urn:microsoft.com/office/officeart/2005/8/layout/orgChart1"/>
    <dgm:cxn modelId="{9B804665-8FDF-4D29-ACC2-0E0946BF2BFF}" type="presParOf" srcId="{D7B08BBE-B49E-4618-A802-7605E7F9C91F}" destId="{7103EB5B-7957-46A1-BD25-0DF45A096D20}" srcOrd="2" destOrd="0" presId="urn:microsoft.com/office/officeart/2005/8/layout/orgChart1"/>
    <dgm:cxn modelId="{CFECCDA3-01DC-407D-8808-91294C4974C5}" type="presParOf" srcId="{D7B08BBE-B49E-4618-A802-7605E7F9C91F}" destId="{BEACA9E5-E01F-4A98-A43C-8B97AB973363}" srcOrd="3" destOrd="0" presId="urn:microsoft.com/office/officeart/2005/8/layout/orgChart1"/>
    <dgm:cxn modelId="{3AAE0B5C-77C7-4D42-A2F2-E8929B67BCA7}" type="presParOf" srcId="{BEACA9E5-E01F-4A98-A43C-8B97AB973363}" destId="{656E9010-93CE-4564-9F51-E02D63AEC396}" srcOrd="0" destOrd="0" presId="urn:microsoft.com/office/officeart/2005/8/layout/orgChart1"/>
    <dgm:cxn modelId="{16C03468-04C0-440F-B510-7C4B8289FB4E}" type="presParOf" srcId="{656E9010-93CE-4564-9F51-E02D63AEC396}" destId="{D904C466-BCE7-4691-B45B-00C07B0AEEC0}" srcOrd="0" destOrd="0" presId="urn:microsoft.com/office/officeart/2005/8/layout/orgChart1"/>
    <dgm:cxn modelId="{D1B24BD6-20A3-4874-B60D-2CC0B96326A0}" type="presParOf" srcId="{656E9010-93CE-4564-9F51-E02D63AEC396}" destId="{A3256171-E80E-4D51-BF31-982BB9DC7BFC}" srcOrd="1" destOrd="0" presId="urn:microsoft.com/office/officeart/2005/8/layout/orgChart1"/>
    <dgm:cxn modelId="{4A5CF341-4C9C-41A0-8A22-93E4E3928E64}" type="presParOf" srcId="{BEACA9E5-E01F-4A98-A43C-8B97AB973363}" destId="{351A471A-4EC2-4FA6-9FB4-D2F48305B49A}" srcOrd="1" destOrd="0" presId="urn:microsoft.com/office/officeart/2005/8/layout/orgChart1"/>
    <dgm:cxn modelId="{AB354C8A-A2F9-4473-B439-64B61BF2D535}" type="presParOf" srcId="{BEACA9E5-E01F-4A98-A43C-8B97AB973363}" destId="{60B1AF94-7CA6-4392-8B5B-B75663EC39B6}" srcOrd="2" destOrd="0" presId="urn:microsoft.com/office/officeart/2005/8/layout/orgChart1"/>
    <dgm:cxn modelId="{00775AB0-8E60-4AB6-AFD1-FFE649F0241E}" type="presParOf" srcId="{D7B08BBE-B49E-4618-A802-7605E7F9C91F}" destId="{26DB07D3-EFCC-4B87-B69C-4AED9C45F0EF}" srcOrd="4" destOrd="0" presId="urn:microsoft.com/office/officeart/2005/8/layout/orgChart1"/>
    <dgm:cxn modelId="{D5D6C7D5-E161-428A-A640-312523674C3B}" type="presParOf" srcId="{D7B08BBE-B49E-4618-A802-7605E7F9C91F}" destId="{40997507-1C7C-4ABF-9C11-E0C1198C4E11}" srcOrd="5" destOrd="0" presId="urn:microsoft.com/office/officeart/2005/8/layout/orgChart1"/>
    <dgm:cxn modelId="{F5739EE4-E602-482C-9071-208BDC193591}" type="presParOf" srcId="{40997507-1C7C-4ABF-9C11-E0C1198C4E11}" destId="{7178DAE8-C4F8-42BD-B9C9-7CE9C8F8906C}" srcOrd="0" destOrd="0" presId="urn:microsoft.com/office/officeart/2005/8/layout/orgChart1"/>
    <dgm:cxn modelId="{56E5F3A8-B192-422A-839A-46A7CE3BE9AA}" type="presParOf" srcId="{7178DAE8-C4F8-42BD-B9C9-7CE9C8F8906C}" destId="{3671EDE5-2E7A-4240-99A1-82617D6708B5}" srcOrd="0" destOrd="0" presId="urn:microsoft.com/office/officeart/2005/8/layout/orgChart1"/>
    <dgm:cxn modelId="{983B9402-882D-41D9-8A23-2077A9C6FCBB}" type="presParOf" srcId="{7178DAE8-C4F8-42BD-B9C9-7CE9C8F8906C}" destId="{3F00A58C-3B77-439B-A2CA-3D25125E9D2F}" srcOrd="1" destOrd="0" presId="urn:microsoft.com/office/officeart/2005/8/layout/orgChart1"/>
    <dgm:cxn modelId="{59E12EE8-F0D9-40DB-8C55-78FA7F446AD4}" type="presParOf" srcId="{40997507-1C7C-4ABF-9C11-E0C1198C4E11}" destId="{EDE03EF1-F0A0-4F5C-9A67-1BE3148677AE}" srcOrd="1" destOrd="0" presId="urn:microsoft.com/office/officeart/2005/8/layout/orgChart1"/>
    <dgm:cxn modelId="{34FEFDF5-B075-4DA7-877D-43790A9BE71A}" type="presParOf" srcId="{40997507-1C7C-4ABF-9C11-E0C1198C4E11}" destId="{DB34924F-217A-4127-9634-65CC81F4A01F}" srcOrd="2" destOrd="0" presId="urn:microsoft.com/office/officeart/2005/8/layout/orgChart1"/>
    <dgm:cxn modelId="{01296B56-4CA7-4848-8098-1F5A0447945F}" type="presParOf" srcId="{BBABB274-F355-46B5-BF50-D085520C788F}" destId="{62E7AB2C-28EA-4B1A-913B-47E5360698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8FA89-EE4C-4E86-8895-D4CDD99E14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8E76C-76EB-47B9-BD6C-5B398E80005E}">
      <dgm:prSet phldrT="[Text]" custT="1"/>
      <dgm:spPr/>
      <dgm:t>
        <a:bodyPr/>
        <a:lstStyle/>
        <a:p>
          <a:r>
            <a:rPr lang="en-US" sz="2600" b="1" u="sng" dirty="0"/>
            <a:t>Test Plan</a:t>
          </a:r>
        </a:p>
      </dgm:t>
    </dgm:pt>
    <dgm:pt modelId="{7F304888-65FE-4BF8-96CC-327A772278F9}" type="parTrans" cxnId="{F06084C6-743E-4888-911E-A01AD89991D9}">
      <dgm:prSet/>
      <dgm:spPr/>
      <dgm:t>
        <a:bodyPr/>
        <a:lstStyle/>
        <a:p>
          <a:endParaRPr lang="en-US" sz="2000"/>
        </a:p>
      </dgm:t>
    </dgm:pt>
    <dgm:pt modelId="{8630B9D8-0103-4501-B734-C70ACC96BCDA}" type="sibTrans" cxnId="{F06084C6-743E-4888-911E-A01AD89991D9}">
      <dgm:prSet/>
      <dgm:spPr/>
      <dgm:t>
        <a:bodyPr/>
        <a:lstStyle/>
        <a:p>
          <a:endParaRPr lang="en-US" sz="2000"/>
        </a:p>
      </dgm:t>
    </dgm:pt>
    <dgm:pt modelId="{9EC9A1B4-F9B2-4673-843A-2030991C1916}">
      <dgm:prSet phldrT="[Text]" custT="1"/>
      <dgm:spPr/>
      <dgm:t>
        <a:bodyPr/>
        <a:lstStyle/>
        <a:p>
          <a:r>
            <a:rPr lang="en-US" sz="2000" dirty="0"/>
            <a:t>1C</a:t>
          </a:r>
        </a:p>
      </dgm:t>
    </dgm:pt>
    <dgm:pt modelId="{C65838DE-FD6E-42CE-985B-B88A5FC84A66}" type="parTrans" cxnId="{BE40A54A-4FDD-4FDB-B4EF-9790FC747D76}">
      <dgm:prSet/>
      <dgm:spPr/>
      <dgm:t>
        <a:bodyPr/>
        <a:lstStyle/>
        <a:p>
          <a:endParaRPr lang="en-US" sz="2000"/>
        </a:p>
      </dgm:t>
    </dgm:pt>
    <dgm:pt modelId="{B7ABF231-A94D-4BF6-91C3-2F66222E8705}" type="sibTrans" cxnId="{BE40A54A-4FDD-4FDB-B4EF-9790FC747D76}">
      <dgm:prSet/>
      <dgm:spPr/>
      <dgm:t>
        <a:bodyPr/>
        <a:lstStyle/>
        <a:p>
          <a:endParaRPr lang="en-US" sz="2000"/>
        </a:p>
      </dgm:t>
    </dgm:pt>
    <dgm:pt modelId="{8AD0E166-CB8A-4E3B-A17F-A4CB7407A94E}">
      <dgm:prSet phldrT="[Text]" custT="1"/>
      <dgm:spPr/>
      <dgm:t>
        <a:bodyPr/>
        <a:lstStyle/>
        <a:p>
          <a:r>
            <a:rPr lang="en-US" sz="2000" dirty="0"/>
            <a:t>2C</a:t>
          </a:r>
        </a:p>
      </dgm:t>
    </dgm:pt>
    <dgm:pt modelId="{14EE702D-5E70-451F-9F2C-76BC595FBDA5}" type="parTrans" cxnId="{926AD273-5906-4B47-BC68-96D9088B26CA}">
      <dgm:prSet/>
      <dgm:spPr/>
      <dgm:t>
        <a:bodyPr/>
        <a:lstStyle/>
        <a:p>
          <a:endParaRPr lang="en-US" sz="2000"/>
        </a:p>
      </dgm:t>
    </dgm:pt>
    <dgm:pt modelId="{4025B732-F0B1-427A-811B-AA4DBC267673}" type="sibTrans" cxnId="{926AD273-5906-4B47-BC68-96D9088B26CA}">
      <dgm:prSet/>
      <dgm:spPr/>
      <dgm:t>
        <a:bodyPr/>
        <a:lstStyle/>
        <a:p>
          <a:endParaRPr lang="en-US" sz="2000"/>
        </a:p>
      </dgm:t>
    </dgm:pt>
    <dgm:pt modelId="{109D78E8-B1DF-4481-9E19-9A97E9EB4BA6}">
      <dgm:prSet phldrT="[Text]" custT="1"/>
      <dgm:spPr/>
      <dgm:t>
        <a:bodyPr/>
        <a:lstStyle/>
        <a:p>
          <a:r>
            <a:rPr lang="en-US" sz="2000" dirty="0"/>
            <a:t>3C</a:t>
          </a:r>
        </a:p>
      </dgm:t>
    </dgm:pt>
    <dgm:pt modelId="{0B1F8DB4-52C2-4E53-BB1A-522547C5AFB8}" type="parTrans" cxnId="{6CE7A7A8-6AA8-4996-AEA4-79E1ABDB9562}">
      <dgm:prSet/>
      <dgm:spPr/>
      <dgm:t>
        <a:bodyPr/>
        <a:lstStyle/>
        <a:p>
          <a:endParaRPr lang="en-US" sz="2000"/>
        </a:p>
      </dgm:t>
    </dgm:pt>
    <dgm:pt modelId="{D2942920-4FF2-4BC6-895F-A46529F24494}" type="sibTrans" cxnId="{6CE7A7A8-6AA8-4996-AEA4-79E1ABDB9562}">
      <dgm:prSet/>
      <dgm:spPr/>
      <dgm:t>
        <a:bodyPr/>
        <a:lstStyle/>
        <a:p>
          <a:endParaRPr lang="en-US" sz="2000"/>
        </a:p>
      </dgm:t>
    </dgm:pt>
    <dgm:pt modelId="{B6562734-5C3F-4CF4-97B0-2C3ACCDB248E}">
      <dgm:prSet phldrT="[Text]" custT="1"/>
      <dgm:spPr/>
      <dgm:t>
        <a:bodyPr/>
        <a:lstStyle/>
        <a:p>
          <a:r>
            <a:rPr lang="en-US" sz="2000" dirty="0"/>
            <a:t>4C</a:t>
          </a:r>
        </a:p>
      </dgm:t>
    </dgm:pt>
    <dgm:pt modelId="{4FBFB352-B568-4B7A-95FD-EC1B9D6A9CC7}" type="parTrans" cxnId="{D8BE9CFF-123D-4328-B31F-7F2E55F3EE60}">
      <dgm:prSet/>
      <dgm:spPr/>
      <dgm:t>
        <a:bodyPr/>
        <a:lstStyle/>
        <a:p>
          <a:endParaRPr lang="en-US" sz="2000"/>
        </a:p>
      </dgm:t>
    </dgm:pt>
    <dgm:pt modelId="{A8D77BF9-316F-46F8-868C-4930BC0F5B1D}" type="sibTrans" cxnId="{D8BE9CFF-123D-4328-B31F-7F2E55F3EE60}">
      <dgm:prSet/>
      <dgm:spPr/>
      <dgm:t>
        <a:bodyPr/>
        <a:lstStyle/>
        <a:p>
          <a:endParaRPr lang="en-US" sz="2000"/>
        </a:p>
      </dgm:t>
    </dgm:pt>
    <dgm:pt modelId="{70E46B04-AB76-4AD6-81FE-5C285CD5E127}" type="pres">
      <dgm:prSet presAssocID="{D9C8FA89-EE4C-4E86-8895-D4CDD99E14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ABB274-F355-46B5-BF50-D085520C788F}" type="pres">
      <dgm:prSet presAssocID="{1CD8E76C-76EB-47B9-BD6C-5B398E80005E}" presName="hierRoot1" presStyleCnt="0">
        <dgm:presLayoutVars>
          <dgm:hierBranch val="init"/>
        </dgm:presLayoutVars>
      </dgm:prSet>
      <dgm:spPr/>
    </dgm:pt>
    <dgm:pt modelId="{20977F27-65A0-487B-965F-987185DE01E5}" type="pres">
      <dgm:prSet presAssocID="{1CD8E76C-76EB-47B9-BD6C-5B398E80005E}" presName="rootComposite1" presStyleCnt="0"/>
      <dgm:spPr/>
    </dgm:pt>
    <dgm:pt modelId="{5EC8E44E-4E15-4FAD-9FBD-68A8CA2C75DC}" type="pres">
      <dgm:prSet presAssocID="{1CD8E76C-76EB-47B9-BD6C-5B398E80005E}" presName="rootText1" presStyleLbl="node0" presStyleIdx="0" presStyleCnt="1" custScaleX="79188" custScaleY="48134">
        <dgm:presLayoutVars>
          <dgm:chPref val="3"/>
        </dgm:presLayoutVars>
      </dgm:prSet>
      <dgm:spPr/>
    </dgm:pt>
    <dgm:pt modelId="{DB25DF01-81EE-4119-95CA-3902C0665A07}" type="pres">
      <dgm:prSet presAssocID="{1CD8E76C-76EB-47B9-BD6C-5B398E80005E}" presName="rootConnector1" presStyleLbl="node1" presStyleIdx="0" presStyleCnt="0"/>
      <dgm:spPr/>
    </dgm:pt>
    <dgm:pt modelId="{D7B08BBE-B49E-4618-A802-7605E7F9C91F}" type="pres">
      <dgm:prSet presAssocID="{1CD8E76C-76EB-47B9-BD6C-5B398E80005E}" presName="hierChild2" presStyleCnt="0"/>
      <dgm:spPr/>
    </dgm:pt>
    <dgm:pt modelId="{05A5308F-0703-4CBB-A297-FABBD5AF17AD}" type="pres">
      <dgm:prSet presAssocID="{C65838DE-FD6E-42CE-985B-B88A5FC84A66}" presName="Name37" presStyleLbl="parChTrans1D2" presStyleIdx="0" presStyleCnt="4"/>
      <dgm:spPr/>
    </dgm:pt>
    <dgm:pt modelId="{9908F2EB-7078-4FA2-B296-B719F32878FC}" type="pres">
      <dgm:prSet presAssocID="{9EC9A1B4-F9B2-4673-843A-2030991C1916}" presName="hierRoot2" presStyleCnt="0">
        <dgm:presLayoutVars>
          <dgm:hierBranch val="init"/>
        </dgm:presLayoutVars>
      </dgm:prSet>
      <dgm:spPr/>
    </dgm:pt>
    <dgm:pt modelId="{3837411A-851F-4BC2-BE96-0CB9373E0EC7}" type="pres">
      <dgm:prSet presAssocID="{9EC9A1B4-F9B2-4673-843A-2030991C1916}" presName="rootComposite" presStyleCnt="0"/>
      <dgm:spPr/>
    </dgm:pt>
    <dgm:pt modelId="{B5562FA7-A477-40E5-94B5-C2595EDF27E4}" type="pres">
      <dgm:prSet presAssocID="{9EC9A1B4-F9B2-4673-843A-2030991C1916}" presName="rootText" presStyleLbl="node2" presStyleIdx="0" presStyleCnt="4" custScaleX="58284" custScaleY="46071" custLinFactNeighborX="-71873">
        <dgm:presLayoutVars>
          <dgm:chPref val="3"/>
        </dgm:presLayoutVars>
      </dgm:prSet>
      <dgm:spPr/>
    </dgm:pt>
    <dgm:pt modelId="{6D2FA4C7-60A1-4BC6-B1EB-3EC6D8C958D1}" type="pres">
      <dgm:prSet presAssocID="{9EC9A1B4-F9B2-4673-843A-2030991C1916}" presName="rootConnector" presStyleLbl="node2" presStyleIdx="0" presStyleCnt="4"/>
      <dgm:spPr/>
    </dgm:pt>
    <dgm:pt modelId="{36032A26-4619-416C-B3D7-C058B2A34AD8}" type="pres">
      <dgm:prSet presAssocID="{9EC9A1B4-F9B2-4673-843A-2030991C1916}" presName="hierChild4" presStyleCnt="0"/>
      <dgm:spPr/>
    </dgm:pt>
    <dgm:pt modelId="{446AE98B-F0E3-4524-B889-46BCB5349900}" type="pres">
      <dgm:prSet presAssocID="{9EC9A1B4-F9B2-4673-843A-2030991C1916}" presName="hierChild5" presStyleCnt="0"/>
      <dgm:spPr/>
    </dgm:pt>
    <dgm:pt modelId="{7103EB5B-7957-46A1-BD25-0DF45A096D20}" type="pres">
      <dgm:prSet presAssocID="{14EE702D-5E70-451F-9F2C-76BC595FBDA5}" presName="Name37" presStyleLbl="parChTrans1D2" presStyleIdx="1" presStyleCnt="4"/>
      <dgm:spPr/>
    </dgm:pt>
    <dgm:pt modelId="{BEACA9E5-E01F-4A98-A43C-8B97AB973363}" type="pres">
      <dgm:prSet presAssocID="{8AD0E166-CB8A-4E3B-A17F-A4CB7407A94E}" presName="hierRoot2" presStyleCnt="0">
        <dgm:presLayoutVars>
          <dgm:hierBranch val="init"/>
        </dgm:presLayoutVars>
      </dgm:prSet>
      <dgm:spPr/>
    </dgm:pt>
    <dgm:pt modelId="{656E9010-93CE-4564-9F51-E02D63AEC396}" type="pres">
      <dgm:prSet presAssocID="{8AD0E166-CB8A-4E3B-A17F-A4CB7407A94E}" presName="rootComposite" presStyleCnt="0"/>
      <dgm:spPr/>
    </dgm:pt>
    <dgm:pt modelId="{D904C466-BCE7-4691-B45B-00C07B0AEEC0}" type="pres">
      <dgm:prSet presAssocID="{8AD0E166-CB8A-4E3B-A17F-A4CB7407A94E}" presName="rootText" presStyleLbl="node2" presStyleIdx="1" presStyleCnt="4" custScaleX="58284" custScaleY="46071" custLinFactNeighborX="-18344">
        <dgm:presLayoutVars>
          <dgm:chPref val="3"/>
        </dgm:presLayoutVars>
      </dgm:prSet>
      <dgm:spPr/>
    </dgm:pt>
    <dgm:pt modelId="{A3256171-E80E-4D51-BF31-982BB9DC7BFC}" type="pres">
      <dgm:prSet presAssocID="{8AD0E166-CB8A-4E3B-A17F-A4CB7407A94E}" presName="rootConnector" presStyleLbl="node2" presStyleIdx="1" presStyleCnt="4"/>
      <dgm:spPr/>
    </dgm:pt>
    <dgm:pt modelId="{351A471A-4EC2-4FA6-9FB4-D2F48305B49A}" type="pres">
      <dgm:prSet presAssocID="{8AD0E166-CB8A-4E3B-A17F-A4CB7407A94E}" presName="hierChild4" presStyleCnt="0"/>
      <dgm:spPr/>
    </dgm:pt>
    <dgm:pt modelId="{60B1AF94-7CA6-4392-8B5B-B75663EC39B6}" type="pres">
      <dgm:prSet presAssocID="{8AD0E166-CB8A-4E3B-A17F-A4CB7407A94E}" presName="hierChild5" presStyleCnt="0"/>
      <dgm:spPr/>
    </dgm:pt>
    <dgm:pt modelId="{26DB07D3-EFCC-4B87-B69C-4AED9C45F0EF}" type="pres">
      <dgm:prSet presAssocID="{0B1F8DB4-52C2-4E53-BB1A-522547C5AFB8}" presName="Name37" presStyleLbl="parChTrans1D2" presStyleIdx="2" presStyleCnt="4"/>
      <dgm:spPr/>
    </dgm:pt>
    <dgm:pt modelId="{40997507-1C7C-4ABF-9C11-E0C1198C4E11}" type="pres">
      <dgm:prSet presAssocID="{109D78E8-B1DF-4481-9E19-9A97E9EB4BA6}" presName="hierRoot2" presStyleCnt="0">
        <dgm:presLayoutVars>
          <dgm:hierBranch val="init"/>
        </dgm:presLayoutVars>
      </dgm:prSet>
      <dgm:spPr/>
    </dgm:pt>
    <dgm:pt modelId="{7178DAE8-C4F8-42BD-B9C9-7CE9C8F8906C}" type="pres">
      <dgm:prSet presAssocID="{109D78E8-B1DF-4481-9E19-9A97E9EB4BA6}" presName="rootComposite" presStyleCnt="0"/>
      <dgm:spPr/>
    </dgm:pt>
    <dgm:pt modelId="{3671EDE5-2E7A-4240-99A1-82617D6708B5}" type="pres">
      <dgm:prSet presAssocID="{109D78E8-B1DF-4481-9E19-9A97E9EB4BA6}" presName="rootText" presStyleLbl="node2" presStyleIdx="2" presStyleCnt="4" custScaleX="58284" custScaleY="46071" custLinFactNeighborX="24334">
        <dgm:presLayoutVars>
          <dgm:chPref val="3"/>
        </dgm:presLayoutVars>
      </dgm:prSet>
      <dgm:spPr/>
    </dgm:pt>
    <dgm:pt modelId="{3F00A58C-3B77-439B-A2CA-3D25125E9D2F}" type="pres">
      <dgm:prSet presAssocID="{109D78E8-B1DF-4481-9E19-9A97E9EB4BA6}" presName="rootConnector" presStyleLbl="node2" presStyleIdx="2" presStyleCnt="4"/>
      <dgm:spPr/>
    </dgm:pt>
    <dgm:pt modelId="{EDE03EF1-F0A0-4F5C-9A67-1BE3148677AE}" type="pres">
      <dgm:prSet presAssocID="{109D78E8-B1DF-4481-9E19-9A97E9EB4BA6}" presName="hierChild4" presStyleCnt="0"/>
      <dgm:spPr/>
    </dgm:pt>
    <dgm:pt modelId="{DB34924F-217A-4127-9634-65CC81F4A01F}" type="pres">
      <dgm:prSet presAssocID="{109D78E8-B1DF-4481-9E19-9A97E9EB4BA6}" presName="hierChild5" presStyleCnt="0"/>
      <dgm:spPr/>
    </dgm:pt>
    <dgm:pt modelId="{CE256E87-61A6-460B-80E6-9495837886C2}" type="pres">
      <dgm:prSet presAssocID="{4FBFB352-B568-4B7A-95FD-EC1B9D6A9CC7}" presName="Name37" presStyleLbl="parChTrans1D2" presStyleIdx="3" presStyleCnt="4"/>
      <dgm:spPr/>
    </dgm:pt>
    <dgm:pt modelId="{5A26325E-A4B9-49B5-A96F-70073B31026D}" type="pres">
      <dgm:prSet presAssocID="{B6562734-5C3F-4CF4-97B0-2C3ACCDB248E}" presName="hierRoot2" presStyleCnt="0">
        <dgm:presLayoutVars>
          <dgm:hierBranch val="init"/>
        </dgm:presLayoutVars>
      </dgm:prSet>
      <dgm:spPr/>
    </dgm:pt>
    <dgm:pt modelId="{1A1FFF5D-F96F-49A4-8747-FA13A674CA4F}" type="pres">
      <dgm:prSet presAssocID="{B6562734-5C3F-4CF4-97B0-2C3ACCDB248E}" presName="rootComposite" presStyleCnt="0"/>
      <dgm:spPr/>
    </dgm:pt>
    <dgm:pt modelId="{B348A5F1-BCEA-4565-802C-4318FE5C2D54}" type="pres">
      <dgm:prSet presAssocID="{B6562734-5C3F-4CF4-97B0-2C3ACCDB248E}" presName="rootText" presStyleLbl="node2" presStyleIdx="3" presStyleCnt="4" custScaleX="58284" custScaleY="46071" custLinFactNeighborX="60642">
        <dgm:presLayoutVars>
          <dgm:chPref val="3"/>
        </dgm:presLayoutVars>
      </dgm:prSet>
      <dgm:spPr/>
    </dgm:pt>
    <dgm:pt modelId="{3208A51A-5469-4E95-A982-87ACEFB1D769}" type="pres">
      <dgm:prSet presAssocID="{B6562734-5C3F-4CF4-97B0-2C3ACCDB248E}" presName="rootConnector" presStyleLbl="node2" presStyleIdx="3" presStyleCnt="4"/>
      <dgm:spPr/>
    </dgm:pt>
    <dgm:pt modelId="{B65EE794-7766-499A-8DC7-6CE85ABD0D47}" type="pres">
      <dgm:prSet presAssocID="{B6562734-5C3F-4CF4-97B0-2C3ACCDB248E}" presName="hierChild4" presStyleCnt="0"/>
      <dgm:spPr/>
    </dgm:pt>
    <dgm:pt modelId="{B4A0C69C-221E-4379-9D56-C2CC043FCC85}" type="pres">
      <dgm:prSet presAssocID="{B6562734-5C3F-4CF4-97B0-2C3ACCDB248E}" presName="hierChild5" presStyleCnt="0"/>
      <dgm:spPr/>
    </dgm:pt>
    <dgm:pt modelId="{62E7AB2C-28EA-4B1A-913B-47E536069863}" type="pres">
      <dgm:prSet presAssocID="{1CD8E76C-76EB-47B9-BD6C-5B398E80005E}" presName="hierChild3" presStyleCnt="0"/>
      <dgm:spPr/>
    </dgm:pt>
  </dgm:ptLst>
  <dgm:cxnLst>
    <dgm:cxn modelId="{01C32502-FAE5-4EE9-8BF4-2DA58C6572F6}" type="presOf" srcId="{9EC9A1B4-F9B2-4673-843A-2030991C1916}" destId="{6D2FA4C7-60A1-4BC6-B1EB-3EC6D8C958D1}" srcOrd="1" destOrd="0" presId="urn:microsoft.com/office/officeart/2005/8/layout/orgChart1"/>
    <dgm:cxn modelId="{BFBD6C04-C730-445E-B0A1-B9C79128C066}" type="presOf" srcId="{109D78E8-B1DF-4481-9E19-9A97E9EB4BA6}" destId="{3F00A58C-3B77-439B-A2CA-3D25125E9D2F}" srcOrd="1" destOrd="0" presId="urn:microsoft.com/office/officeart/2005/8/layout/orgChart1"/>
    <dgm:cxn modelId="{2E15173F-12E4-4A79-B2E5-FE0688BBFCD4}" type="presOf" srcId="{B6562734-5C3F-4CF4-97B0-2C3ACCDB248E}" destId="{3208A51A-5469-4E95-A982-87ACEFB1D769}" srcOrd="1" destOrd="0" presId="urn:microsoft.com/office/officeart/2005/8/layout/orgChart1"/>
    <dgm:cxn modelId="{C009BF5D-5384-48D2-8406-4920F2524120}" type="presOf" srcId="{0B1F8DB4-52C2-4E53-BB1A-522547C5AFB8}" destId="{26DB07D3-EFCC-4B87-B69C-4AED9C45F0EF}" srcOrd="0" destOrd="0" presId="urn:microsoft.com/office/officeart/2005/8/layout/orgChart1"/>
    <dgm:cxn modelId="{96430060-9EE6-40D9-81FF-F4EDCAA83583}" type="presOf" srcId="{9EC9A1B4-F9B2-4673-843A-2030991C1916}" destId="{B5562FA7-A477-40E5-94B5-C2595EDF27E4}" srcOrd="0" destOrd="0" presId="urn:microsoft.com/office/officeart/2005/8/layout/orgChart1"/>
    <dgm:cxn modelId="{C10B9F49-0165-444A-835C-BE1A967BCDAB}" type="presOf" srcId="{14EE702D-5E70-451F-9F2C-76BC595FBDA5}" destId="{7103EB5B-7957-46A1-BD25-0DF45A096D20}" srcOrd="0" destOrd="0" presId="urn:microsoft.com/office/officeart/2005/8/layout/orgChart1"/>
    <dgm:cxn modelId="{BE40A54A-4FDD-4FDB-B4EF-9790FC747D76}" srcId="{1CD8E76C-76EB-47B9-BD6C-5B398E80005E}" destId="{9EC9A1B4-F9B2-4673-843A-2030991C1916}" srcOrd="0" destOrd="0" parTransId="{C65838DE-FD6E-42CE-985B-B88A5FC84A66}" sibTransId="{B7ABF231-A94D-4BF6-91C3-2F66222E8705}"/>
    <dgm:cxn modelId="{926AD273-5906-4B47-BC68-96D9088B26CA}" srcId="{1CD8E76C-76EB-47B9-BD6C-5B398E80005E}" destId="{8AD0E166-CB8A-4E3B-A17F-A4CB7407A94E}" srcOrd="1" destOrd="0" parTransId="{14EE702D-5E70-451F-9F2C-76BC595FBDA5}" sibTransId="{4025B732-F0B1-427A-811B-AA4DBC267673}"/>
    <dgm:cxn modelId="{36B01659-CBDD-444E-8905-FA08E3F39B6C}" type="presOf" srcId="{B6562734-5C3F-4CF4-97B0-2C3ACCDB248E}" destId="{B348A5F1-BCEA-4565-802C-4318FE5C2D54}" srcOrd="0" destOrd="0" presId="urn:microsoft.com/office/officeart/2005/8/layout/orgChart1"/>
    <dgm:cxn modelId="{65B79C7A-2D3C-48F1-8649-DC0787843AB0}" type="presOf" srcId="{4FBFB352-B568-4B7A-95FD-EC1B9D6A9CC7}" destId="{CE256E87-61A6-460B-80E6-9495837886C2}" srcOrd="0" destOrd="0" presId="urn:microsoft.com/office/officeart/2005/8/layout/orgChart1"/>
    <dgm:cxn modelId="{B06A78A3-A818-44AA-A4D4-43AF9EDBC9F2}" type="presOf" srcId="{1CD8E76C-76EB-47B9-BD6C-5B398E80005E}" destId="{5EC8E44E-4E15-4FAD-9FBD-68A8CA2C75DC}" srcOrd="0" destOrd="0" presId="urn:microsoft.com/office/officeart/2005/8/layout/orgChart1"/>
    <dgm:cxn modelId="{7B062CA8-79AE-4A5A-9565-26223EB761FC}" type="presOf" srcId="{109D78E8-B1DF-4481-9E19-9A97E9EB4BA6}" destId="{3671EDE5-2E7A-4240-99A1-82617D6708B5}" srcOrd="0" destOrd="0" presId="urn:microsoft.com/office/officeart/2005/8/layout/orgChart1"/>
    <dgm:cxn modelId="{6CE7A7A8-6AA8-4996-AEA4-79E1ABDB9562}" srcId="{1CD8E76C-76EB-47B9-BD6C-5B398E80005E}" destId="{109D78E8-B1DF-4481-9E19-9A97E9EB4BA6}" srcOrd="2" destOrd="0" parTransId="{0B1F8DB4-52C2-4E53-BB1A-522547C5AFB8}" sibTransId="{D2942920-4FF2-4BC6-895F-A46529F24494}"/>
    <dgm:cxn modelId="{A9C9EDBE-F969-443C-82AB-A0DB42E031A6}" type="presOf" srcId="{1CD8E76C-76EB-47B9-BD6C-5B398E80005E}" destId="{DB25DF01-81EE-4119-95CA-3902C0665A07}" srcOrd="1" destOrd="0" presId="urn:microsoft.com/office/officeart/2005/8/layout/orgChart1"/>
    <dgm:cxn modelId="{6D8323C5-4BE7-455C-B660-7879894D4BA6}" type="presOf" srcId="{8AD0E166-CB8A-4E3B-A17F-A4CB7407A94E}" destId="{A3256171-E80E-4D51-BF31-982BB9DC7BFC}" srcOrd="1" destOrd="0" presId="urn:microsoft.com/office/officeart/2005/8/layout/orgChart1"/>
    <dgm:cxn modelId="{F06084C6-743E-4888-911E-A01AD89991D9}" srcId="{D9C8FA89-EE4C-4E86-8895-D4CDD99E14A8}" destId="{1CD8E76C-76EB-47B9-BD6C-5B398E80005E}" srcOrd="0" destOrd="0" parTransId="{7F304888-65FE-4BF8-96CC-327A772278F9}" sibTransId="{8630B9D8-0103-4501-B734-C70ACC96BCDA}"/>
    <dgm:cxn modelId="{6E3B26F5-6966-4F8E-B37A-F5BD68EDCE78}" type="presOf" srcId="{8AD0E166-CB8A-4E3B-A17F-A4CB7407A94E}" destId="{D904C466-BCE7-4691-B45B-00C07B0AEEC0}" srcOrd="0" destOrd="0" presId="urn:microsoft.com/office/officeart/2005/8/layout/orgChart1"/>
    <dgm:cxn modelId="{391D02F7-63AB-4D69-A95F-D827F2266B7E}" type="presOf" srcId="{D9C8FA89-EE4C-4E86-8895-D4CDD99E14A8}" destId="{70E46B04-AB76-4AD6-81FE-5C285CD5E127}" srcOrd="0" destOrd="0" presId="urn:microsoft.com/office/officeart/2005/8/layout/orgChart1"/>
    <dgm:cxn modelId="{022B1AFB-BF72-4BEB-AC02-EBBF917E6C25}" type="presOf" srcId="{C65838DE-FD6E-42CE-985B-B88A5FC84A66}" destId="{05A5308F-0703-4CBB-A297-FABBD5AF17AD}" srcOrd="0" destOrd="0" presId="urn:microsoft.com/office/officeart/2005/8/layout/orgChart1"/>
    <dgm:cxn modelId="{D8BE9CFF-123D-4328-B31F-7F2E55F3EE60}" srcId="{1CD8E76C-76EB-47B9-BD6C-5B398E80005E}" destId="{B6562734-5C3F-4CF4-97B0-2C3ACCDB248E}" srcOrd="3" destOrd="0" parTransId="{4FBFB352-B568-4B7A-95FD-EC1B9D6A9CC7}" sibTransId="{A8D77BF9-316F-46F8-868C-4930BC0F5B1D}"/>
    <dgm:cxn modelId="{FF55F9A1-377D-4866-A339-4ED4810279C7}" type="presParOf" srcId="{70E46B04-AB76-4AD6-81FE-5C285CD5E127}" destId="{BBABB274-F355-46B5-BF50-D085520C788F}" srcOrd="0" destOrd="0" presId="urn:microsoft.com/office/officeart/2005/8/layout/orgChart1"/>
    <dgm:cxn modelId="{66016B8C-0A6E-42D2-A051-5168388A1ACF}" type="presParOf" srcId="{BBABB274-F355-46B5-BF50-D085520C788F}" destId="{20977F27-65A0-487B-965F-987185DE01E5}" srcOrd="0" destOrd="0" presId="urn:microsoft.com/office/officeart/2005/8/layout/orgChart1"/>
    <dgm:cxn modelId="{CBBFC12D-FE5A-4AD4-825A-03ADC6D72AC7}" type="presParOf" srcId="{20977F27-65A0-487B-965F-987185DE01E5}" destId="{5EC8E44E-4E15-4FAD-9FBD-68A8CA2C75DC}" srcOrd="0" destOrd="0" presId="urn:microsoft.com/office/officeart/2005/8/layout/orgChart1"/>
    <dgm:cxn modelId="{791E7365-4E15-4860-8CBB-F93152551700}" type="presParOf" srcId="{20977F27-65A0-487B-965F-987185DE01E5}" destId="{DB25DF01-81EE-4119-95CA-3902C0665A07}" srcOrd="1" destOrd="0" presId="urn:microsoft.com/office/officeart/2005/8/layout/orgChart1"/>
    <dgm:cxn modelId="{6F4097E5-F51F-4AAC-8269-28468801F108}" type="presParOf" srcId="{BBABB274-F355-46B5-BF50-D085520C788F}" destId="{D7B08BBE-B49E-4618-A802-7605E7F9C91F}" srcOrd="1" destOrd="0" presId="urn:microsoft.com/office/officeart/2005/8/layout/orgChart1"/>
    <dgm:cxn modelId="{E26D32E1-8CE6-4205-AB47-FFD75A368868}" type="presParOf" srcId="{D7B08BBE-B49E-4618-A802-7605E7F9C91F}" destId="{05A5308F-0703-4CBB-A297-FABBD5AF17AD}" srcOrd="0" destOrd="0" presId="urn:microsoft.com/office/officeart/2005/8/layout/orgChart1"/>
    <dgm:cxn modelId="{2EA2E6BF-3C58-41C1-8067-5F68C8385E4E}" type="presParOf" srcId="{D7B08BBE-B49E-4618-A802-7605E7F9C91F}" destId="{9908F2EB-7078-4FA2-B296-B719F32878FC}" srcOrd="1" destOrd="0" presId="urn:microsoft.com/office/officeart/2005/8/layout/orgChart1"/>
    <dgm:cxn modelId="{0D5B9A69-285D-45C9-BD9A-BE4FBDC97F8F}" type="presParOf" srcId="{9908F2EB-7078-4FA2-B296-B719F32878FC}" destId="{3837411A-851F-4BC2-BE96-0CB9373E0EC7}" srcOrd="0" destOrd="0" presId="urn:microsoft.com/office/officeart/2005/8/layout/orgChart1"/>
    <dgm:cxn modelId="{A89CD78C-3187-419E-B350-807B67CAF32D}" type="presParOf" srcId="{3837411A-851F-4BC2-BE96-0CB9373E0EC7}" destId="{B5562FA7-A477-40E5-94B5-C2595EDF27E4}" srcOrd="0" destOrd="0" presId="urn:microsoft.com/office/officeart/2005/8/layout/orgChart1"/>
    <dgm:cxn modelId="{D67F84B4-8D61-4DCD-84EB-AE67CD13CDAA}" type="presParOf" srcId="{3837411A-851F-4BC2-BE96-0CB9373E0EC7}" destId="{6D2FA4C7-60A1-4BC6-B1EB-3EC6D8C958D1}" srcOrd="1" destOrd="0" presId="urn:microsoft.com/office/officeart/2005/8/layout/orgChart1"/>
    <dgm:cxn modelId="{C9EFC48A-43BA-480F-8F48-DDAA614FC8DE}" type="presParOf" srcId="{9908F2EB-7078-4FA2-B296-B719F32878FC}" destId="{36032A26-4619-416C-B3D7-C058B2A34AD8}" srcOrd="1" destOrd="0" presId="urn:microsoft.com/office/officeart/2005/8/layout/orgChart1"/>
    <dgm:cxn modelId="{A47E08F2-F979-45B5-A3DA-39E1E9213DA6}" type="presParOf" srcId="{9908F2EB-7078-4FA2-B296-B719F32878FC}" destId="{446AE98B-F0E3-4524-B889-46BCB5349900}" srcOrd="2" destOrd="0" presId="urn:microsoft.com/office/officeart/2005/8/layout/orgChart1"/>
    <dgm:cxn modelId="{9B804665-8FDF-4D29-ACC2-0E0946BF2BFF}" type="presParOf" srcId="{D7B08BBE-B49E-4618-A802-7605E7F9C91F}" destId="{7103EB5B-7957-46A1-BD25-0DF45A096D20}" srcOrd="2" destOrd="0" presId="urn:microsoft.com/office/officeart/2005/8/layout/orgChart1"/>
    <dgm:cxn modelId="{CFECCDA3-01DC-407D-8808-91294C4974C5}" type="presParOf" srcId="{D7B08BBE-B49E-4618-A802-7605E7F9C91F}" destId="{BEACA9E5-E01F-4A98-A43C-8B97AB973363}" srcOrd="3" destOrd="0" presId="urn:microsoft.com/office/officeart/2005/8/layout/orgChart1"/>
    <dgm:cxn modelId="{3AAE0B5C-77C7-4D42-A2F2-E8929B67BCA7}" type="presParOf" srcId="{BEACA9E5-E01F-4A98-A43C-8B97AB973363}" destId="{656E9010-93CE-4564-9F51-E02D63AEC396}" srcOrd="0" destOrd="0" presId="urn:microsoft.com/office/officeart/2005/8/layout/orgChart1"/>
    <dgm:cxn modelId="{16C03468-04C0-440F-B510-7C4B8289FB4E}" type="presParOf" srcId="{656E9010-93CE-4564-9F51-E02D63AEC396}" destId="{D904C466-BCE7-4691-B45B-00C07B0AEEC0}" srcOrd="0" destOrd="0" presId="urn:microsoft.com/office/officeart/2005/8/layout/orgChart1"/>
    <dgm:cxn modelId="{D1B24BD6-20A3-4874-B60D-2CC0B96326A0}" type="presParOf" srcId="{656E9010-93CE-4564-9F51-E02D63AEC396}" destId="{A3256171-E80E-4D51-BF31-982BB9DC7BFC}" srcOrd="1" destOrd="0" presId="urn:microsoft.com/office/officeart/2005/8/layout/orgChart1"/>
    <dgm:cxn modelId="{4A5CF341-4C9C-41A0-8A22-93E4E3928E64}" type="presParOf" srcId="{BEACA9E5-E01F-4A98-A43C-8B97AB973363}" destId="{351A471A-4EC2-4FA6-9FB4-D2F48305B49A}" srcOrd="1" destOrd="0" presId="urn:microsoft.com/office/officeart/2005/8/layout/orgChart1"/>
    <dgm:cxn modelId="{AB354C8A-A2F9-4473-B439-64B61BF2D535}" type="presParOf" srcId="{BEACA9E5-E01F-4A98-A43C-8B97AB973363}" destId="{60B1AF94-7CA6-4392-8B5B-B75663EC39B6}" srcOrd="2" destOrd="0" presId="urn:microsoft.com/office/officeart/2005/8/layout/orgChart1"/>
    <dgm:cxn modelId="{00775AB0-8E60-4AB6-AFD1-FFE649F0241E}" type="presParOf" srcId="{D7B08BBE-B49E-4618-A802-7605E7F9C91F}" destId="{26DB07D3-EFCC-4B87-B69C-4AED9C45F0EF}" srcOrd="4" destOrd="0" presId="urn:microsoft.com/office/officeart/2005/8/layout/orgChart1"/>
    <dgm:cxn modelId="{D5D6C7D5-E161-428A-A640-312523674C3B}" type="presParOf" srcId="{D7B08BBE-B49E-4618-A802-7605E7F9C91F}" destId="{40997507-1C7C-4ABF-9C11-E0C1198C4E11}" srcOrd="5" destOrd="0" presId="urn:microsoft.com/office/officeart/2005/8/layout/orgChart1"/>
    <dgm:cxn modelId="{F5739EE4-E602-482C-9071-208BDC193591}" type="presParOf" srcId="{40997507-1C7C-4ABF-9C11-E0C1198C4E11}" destId="{7178DAE8-C4F8-42BD-B9C9-7CE9C8F8906C}" srcOrd="0" destOrd="0" presId="urn:microsoft.com/office/officeart/2005/8/layout/orgChart1"/>
    <dgm:cxn modelId="{56E5F3A8-B192-422A-839A-46A7CE3BE9AA}" type="presParOf" srcId="{7178DAE8-C4F8-42BD-B9C9-7CE9C8F8906C}" destId="{3671EDE5-2E7A-4240-99A1-82617D6708B5}" srcOrd="0" destOrd="0" presId="urn:microsoft.com/office/officeart/2005/8/layout/orgChart1"/>
    <dgm:cxn modelId="{983B9402-882D-41D9-8A23-2077A9C6FCBB}" type="presParOf" srcId="{7178DAE8-C4F8-42BD-B9C9-7CE9C8F8906C}" destId="{3F00A58C-3B77-439B-A2CA-3D25125E9D2F}" srcOrd="1" destOrd="0" presId="urn:microsoft.com/office/officeart/2005/8/layout/orgChart1"/>
    <dgm:cxn modelId="{59E12EE8-F0D9-40DB-8C55-78FA7F446AD4}" type="presParOf" srcId="{40997507-1C7C-4ABF-9C11-E0C1198C4E11}" destId="{EDE03EF1-F0A0-4F5C-9A67-1BE3148677AE}" srcOrd="1" destOrd="0" presId="urn:microsoft.com/office/officeart/2005/8/layout/orgChart1"/>
    <dgm:cxn modelId="{34FEFDF5-B075-4DA7-877D-43790A9BE71A}" type="presParOf" srcId="{40997507-1C7C-4ABF-9C11-E0C1198C4E11}" destId="{DB34924F-217A-4127-9634-65CC81F4A01F}" srcOrd="2" destOrd="0" presId="urn:microsoft.com/office/officeart/2005/8/layout/orgChart1"/>
    <dgm:cxn modelId="{E7C3C257-1451-4460-BF21-689AAEA01F95}" type="presParOf" srcId="{D7B08BBE-B49E-4618-A802-7605E7F9C91F}" destId="{CE256E87-61A6-460B-80E6-9495837886C2}" srcOrd="6" destOrd="0" presId="urn:microsoft.com/office/officeart/2005/8/layout/orgChart1"/>
    <dgm:cxn modelId="{D94E0A8E-E2FD-46DB-A10C-FAFE81D4D09B}" type="presParOf" srcId="{D7B08BBE-B49E-4618-A802-7605E7F9C91F}" destId="{5A26325E-A4B9-49B5-A96F-70073B31026D}" srcOrd="7" destOrd="0" presId="urn:microsoft.com/office/officeart/2005/8/layout/orgChart1"/>
    <dgm:cxn modelId="{EFB2918F-8904-4C86-8778-E25B3D5171CC}" type="presParOf" srcId="{5A26325E-A4B9-49B5-A96F-70073B31026D}" destId="{1A1FFF5D-F96F-49A4-8747-FA13A674CA4F}" srcOrd="0" destOrd="0" presId="urn:microsoft.com/office/officeart/2005/8/layout/orgChart1"/>
    <dgm:cxn modelId="{50E32946-5BAB-4338-9993-99C886E801F1}" type="presParOf" srcId="{1A1FFF5D-F96F-49A4-8747-FA13A674CA4F}" destId="{B348A5F1-BCEA-4565-802C-4318FE5C2D54}" srcOrd="0" destOrd="0" presId="urn:microsoft.com/office/officeart/2005/8/layout/orgChart1"/>
    <dgm:cxn modelId="{CD52B5D7-EAD8-4D76-A27A-3CE492B0B9F9}" type="presParOf" srcId="{1A1FFF5D-F96F-49A4-8747-FA13A674CA4F}" destId="{3208A51A-5469-4E95-A982-87ACEFB1D769}" srcOrd="1" destOrd="0" presId="urn:microsoft.com/office/officeart/2005/8/layout/orgChart1"/>
    <dgm:cxn modelId="{3AE7E4EF-E4B9-4ACA-BBE6-92909C02F6D5}" type="presParOf" srcId="{5A26325E-A4B9-49B5-A96F-70073B31026D}" destId="{B65EE794-7766-499A-8DC7-6CE85ABD0D47}" srcOrd="1" destOrd="0" presId="urn:microsoft.com/office/officeart/2005/8/layout/orgChart1"/>
    <dgm:cxn modelId="{A2210B73-C301-4E7B-B19E-D05B57FC82A8}" type="presParOf" srcId="{5A26325E-A4B9-49B5-A96F-70073B31026D}" destId="{B4A0C69C-221E-4379-9D56-C2CC043FCC85}" srcOrd="2" destOrd="0" presId="urn:microsoft.com/office/officeart/2005/8/layout/orgChart1"/>
    <dgm:cxn modelId="{01296B56-4CA7-4848-8098-1F5A0447945F}" type="presParOf" srcId="{BBABB274-F355-46B5-BF50-D085520C788F}" destId="{62E7AB2C-28EA-4B1A-913B-47E5360698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D0F6-92C4-41EA-A111-2A9EE178A05A}">
      <dsp:nvSpPr>
        <dsp:cNvPr id="0" name=""/>
        <dsp:cNvSpPr/>
      </dsp:nvSpPr>
      <dsp:spPr>
        <a:xfrm>
          <a:off x="4770120" y="593544"/>
          <a:ext cx="3162633" cy="34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1"/>
              </a:lnTo>
              <a:lnTo>
                <a:pt x="3162633" y="174861"/>
              </a:lnTo>
              <a:lnTo>
                <a:pt x="3162633" y="3497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30291-8A88-4CA5-906F-47A209AEBA9A}">
      <dsp:nvSpPr>
        <dsp:cNvPr id="0" name=""/>
        <dsp:cNvSpPr/>
      </dsp:nvSpPr>
      <dsp:spPr>
        <a:xfrm>
          <a:off x="1392540" y="593544"/>
          <a:ext cx="3377579" cy="349723"/>
        </a:xfrm>
        <a:custGeom>
          <a:avLst/>
          <a:gdLst/>
          <a:ahLst/>
          <a:cxnLst/>
          <a:rect l="0" t="0" r="0" b="0"/>
          <a:pathLst>
            <a:path>
              <a:moveTo>
                <a:pt x="3377579" y="0"/>
              </a:moveTo>
              <a:lnTo>
                <a:pt x="3377579" y="174861"/>
              </a:lnTo>
              <a:lnTo>
                <a:pt x="0" y="174861"/>
              </a:lnTo>
              <a:lnTo>
                <a:pt x="0" y="3497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557FF-C4B6-406D-892F-27E5742DA0B6}">
      <dsp:nvSpPr>
        <dsp:cNvPr id="0" name=""/>
        <dsp:cNvSpPr/>
      </dsp:nvSpPr>
      <dsp:spPr>
        <a:xfrm>
          <a:off x="3937445" y="630"/>
          <a:ext cx="1665349" cy="59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Voltage</a:t>
          </a:r>
        </a:p>
      </dsp:txBody>
      <dsp:txXfrm>
        <a:off x="3937445" y="630"/>
        <a:ext cx="1665349" cy="592914"/>
      </dsp:txXfrm>
    </dsp:sp>
    <dsp:sp modelId="{6DD80720-BF78-4998-A1C7-3CCDA166E65A}">
      <dsp:nvSpPr>
        <dsp:cNvPr id="0" name=""/>
        <dsp:cNvSpPr/>
      </dsp:nvSpPr>
      <dsp:spPr>
        <a:xfrm>
          <a:off x="0" y="943267"/>
          <a:ext cx="2785080" cy="449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Terminal Voltage</a:t>
          </a:r>
        </a:p>
      </dsp:txBody>
      <dsp:txXfrm>
        <a:off x="0" y="943267"/>
        <a:ext cx="2785080" cy="449236"/>
      </dsp:txXfrm>
    </dsp:sp>
    <dsp:sp modelId="{8317B2D4-F288-4795-868E-8252BF92B0D1}">
      <dsp:nvSpPr>
        <dsp:cNvPr id="0" name=""/>
        <dsp:cNvSpPr/>
      </dsp:nvSpPr>
      <dsp:spPr>
        <a:xfrm>
          <a:off x="6325266" y="943267"/>
          <a:ext cx="3214973" cy="468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Internal Resistance</a:t>
          </a:r>
        </a:p>
      </dsp:txBody>
      <dsp:txXfrm>
        <a:off x="6325266" y="943267"/>
        <a:ext cx="3214973" cy="468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B05C-A8AA-4C49-B585-BAF64BFE4FB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540B2-371B-4BC2-BEB4-662585E9EE58}">
      <dsp:nvSpPr>
        <dsp:cNvPr id="0" name=""/>
        <dsp:cNvSpPr/>
      </dsp:nvSpPr>
      <dsp:spPr>
        <a:xfrm>
          <a:off x="4334" y="1305401"/>
          <a:ext cx="33686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Equipment</a:t>
          </a:r>
        </a:p>
      </dsp:txBody>
      <dsp:txXfrm>
        <a:off x="89300" y="1390367"/>
        <a:ext cx="3198708" cy="1570603"/>
      </dsp:txXfrm>
    </dsp:sp>
    <dsp:sp modelId="{65B6871D-B2E4-4937-A0AE-4342D227C33F}">
      <dsp:nvSpPr>
        <dsp:cNvPr id="0" name=""/>
        <dsp:cNvSpPr/>
      </dsp:nvSpPr>
      <dsp:spPr>
        <a:xfrm>
          <a:off x="3573479" y="1305401"/>
          <a:ext cx="33686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SOC prediction with use</a:t>
          </a:r>
        </a:p>
      </dsp:txBody>
      <dsp:txXfrm>
        <a:off x="3658445" y="1390367"/>
        <a:ext cx="3198708" cy="1570603"/>
      </dsp:txXfrm>
    </dsp:sp>
    <dsp:sp modelId="{604B33E4-FF8C-4D4F-8C47-EEF2EA0A96E1}">
      <dsp:nvSpPr>
        <dsp:cNvPr id="0" name=""/>
        <dsp:cNvSpPr/>
      </dsp:nvSpPr>
      <dsp:spPr>
        <a:xfrm>
          <a:off x="7142625" y="1305401"/>
          <a:ext cx="33686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SOC prediction at rest</a:t>
          </a:r>
        </a:p>
      </dsp:txBody>
      <dsp:txXfrm>
        <a:off x="7227591" y="1390367"/>
        <a:ext cx="3198708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52CC6-1C22-4A69-B950-E6268310465C}">
      <dsp:nvSpPr>
        <dsp:cNvPr id="0" name=""/>
        <dsp:cNvSpPr/>
      </dsp:nvSpPr>
      <dsp:spPr>
        <a:xfrm rot="5400000">
          <a:off x="-304969" y="308088"/>
          <a:ext cx="2033128" cy="1423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Step 1 </a:t>
          </a:r>
          <a:r>
            <a:rPr lang="en-US" sz="2400" b="0" kern="1200" dirty="0"/>
            <a:t>- C/20 test</a:t>
          </a:r>
        </a:p>
      </dsp:txBody>
      <dsp:txXfrm rot="-5400000">
        <a:off x="1" y="714714"/>
        <a:ext cx="1423189" cy="609939"/>
      </dsp:txXfrm>
    </dsp:sp>
    <dsp:sp modelId="{8C95EBD7-CC8F-447C-A2B5-6B3EA95B5E98}">
      <dsp:nvSpPr>
        <dsp:cNvPr id="0" name=""/>
        <dsp:cNvSpPr/>
      </dsp:nvSpPr>
      <dsp:spPr>
        <a:xfrm rot="5400000">
          <a:off x="4089966" y="-2663657"/>
          <a:ext cx="1322228" cy="6655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Cathode capacity loading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N/P ratio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Initial SoC</a:t>
          </a:r>
        </a:p>
      </dsp:txBody>
      <dsp:txXfrm rot="-5400000">
        <a:off x="1423190" y="67665"/>
        <a:ext cx="6591235" cy="1193136"/>
      </dsp:txXfrm>
    </dsp:sp>
    <dsp:sp modelId="{B19CB6B8-FBAF-4E69-825C-51E90A64F87C}">
      <dsp:nvSpPr>
        <dsp:cNvPr id="0" name=""/>
        <dsp:cNvSpPr/>
      </dsp:nvSpPr>
      <dsp:spPr>
        <a:xfrm rot="5400000">
          <a:off x="-304969" y="2150985"/>
          <a:ext cx="2033128" cy="1423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2557611"/>
        <a:ext cx="1423189" cy="609939"/>
      </dsp:txXfrm>
    </dsp:sp>
    <dsp:sp modelId="{AEDDB61F-FC8B-4C87-803A-213D8448DBC9}">
      <dsp:nvSpPr>
        <dsp:cNvPr id="0" name=""/>
        <dsp:cNvSpPr/>
      </dsp:nvSpPr>
      <dsp:spPr>
        <a:xfrm rot="5400000">
          <a:off x="4090313" y="-821108"/>
          <a:ext cx="1321533" cy="6655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Cathode thickness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Anode thickness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Separator thickness</a:t>
          </a:r>
        </a:p>
      </dsp:txBody>
      <dsp:txXfrm rot="-5400000">
        <a:off x="1423189" y="1910528"/>
        <a:ext cx="6591269" cy="1192509"/>
      </dsp:txXfrm>
    </dsp:sp>
    <dsp:sp modelId="{9926546D-92C1-41AE-A587-C625DEE9AC7E}">
      <dsp:nvSpPr>
        <dsp:cNvPr id="0" name=""/>
        <dsp:cNvSpPr/>
      </dsp:nvSpPr>
      <dsp:spPr>
        <a:xfrm rot="5400000">
          <a:off x="-304969" y="3993881"/>
          <a:ext cx="2033128" cy="1423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Step 3 </a:t>
          </a:r>
          <a:r>
            <a:rPr lang="en-US" sz="2400" kern="1200" dirty="0"/>
            <a:t>– Refining</a:t>
          </a:r>
        </a:p>
      </dsp:txBody>
      <dsp:txXfrm rot="-5400000">
        <a:off x="1" y="4400507"/>
        <a:ext cx="1423189" cy="609939"/>
      </dsp:txXfrm>
    </dsp:sp>
    <dsp:sp modelId="{F47E569A-0C89-4F42-9D44-C2BEFB49258C}">
      <dsp:nvSpPr>
        <dsp:cNvPr id="0" name=""/>
        <dsp:cNvSpPr/>
      </dsp:nvSpPr>
      <dsp:spPr>
        <a:xfrm rot="5400000">
          <a:off x="4090313" y="1021788"/>
          <a:ext cx="1321533" cy="6655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Match experimental Open-circuit Voltage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Match SOC</a:t>
          </a:r>
        </a:p>
      </dsp:txBody>
      <dsp:txXfrm rot="-5400000">
        <a:off x="1423189" y="3753424"/>
        <a:ext cx="6591269" cy="1192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F5D70-6EB9-4709-AB14-666D88098859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FF708-9B23-4DB2-B505-F69B193EEE8D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C-rate – 1C, 2C, 3C, 4C </a:t>
          </a:r>
        </a:p>
      </dsp:txBody>
      <dsp:txXfrm>
        <a:off x="0" y="2758"/>
        <a:ext cx="6797675" cy="940732"/>
      </dsp:txXfrm>
    </dsp:sp>
    <dsp:sp modelId="{9D7F4FD9-FDE3-47D3-878F-BEFF3B5C3E9C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91613"/>
                <a:satOff val="-1095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1613"/>
                <a:satOff val="-1095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1613"/>
                <a:satOff val="-1095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91613"/>
              <a:satOff val="-1095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5CA49-A74B-4E5D-94A2-8D147A6EC6C0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Temperature – 20℃, 30℃, 40℃</a:t>
          </a:r>
        </a:p>
      </dsp:txBody>
      <dsp:txXfrm>
        <a:off x="0" y="943491"/>
        <a:ext cx="6797675" cy="940732"/>
      </dsp:txXfrm>
    </dsp:sp>
    <dsp:sp modelId="{4B221AC6-2915-4982-9480-F34CE828F865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383227"/>
                <a:satOff val="-2190"/>
                <a:lumOff val="2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3227"/>
                <a:satOff val="-2190"/>
                <a:lumOff val="2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3227"/>
                <a:satOff val="-2190"/>
                <a:lumOff val="2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83227"/>
              <a:satOff val="-2190"/>
              <a:lumOff val="2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9A9D0E-8BE5-4BF2-A7D0-FBA5370D1871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Start and End SOC</a:t>
          </a:r>
        </a:p>
      </dsp:txBody>
      <dsp:txXfrm>
        <a:off x="0" y="1884223"/>
        <a:ext cx="6797675" cy="940732"/>
      </dsp:txXfrm>
    </dsp:sp>
    <dsp:sp modelId="{D25A05B3-EC85-4BB6-9E5B-91CC7184E32F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574840"/>
                <a:satOff val="-3285"/>
                <a:lumOff val="3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4840"/>
                <a:satOff val="-3285"/>
                <a:lumOff val="3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4840"/>
                <a:satOff val="-3285"/>
                <a:lumOff val="3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74840"/>
              <a:satOff val="-3285"/>
              <a:lumOff val="3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8DA05-8320-4163-A668-B4B4565D3859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Capacity charge/discharge</a:t>
          </a:r>
        </a:p>
      </dsp:txBody>
      <dsp:txXfrm>
        <a:off x="0" y="2824956"/>
        <a:ext cx="6797675" cy="940732"/>
      </dsp:txXfrm>
    </dsp:sp>
    <dsp:sp modelId="{F8AE9CDD-7F1E-41CF-A56A-DC14AD36D7D4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766454"/>
                <a:satOff val="-4380"/>
                <a:lumOff val="4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66454"/>
                <a:satOff val="-4380"/>
                <a:lumOff val="4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66454"/>
                <a:satOff val="-4380"/>
                <a:lumOff val="4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66454"/>
              <a:satOff val="-4380"/>
              <a:lumOff val="42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DFD43-7BE8-4E0A-A82E-87D60710BFE1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Charge/discharge</a:t>
          </a:r>
        </a:p>
      </dsp:txBody>
      <dsp:txXfrm>
        <a:off x="0" y="3765688"/>
        <a:ext cx="6797675" cy="940732"/>
      </dsp:txXfrm>
    </dsp:sp>
    <dsp:sp modelId="{6CFA2E6F-D3D7-412D-B9B1-2554190AA81B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58067"/>
                <a:satOff val="-5475"/>
                <a:lumOff val="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58067"/>
                <a:satOff val="-5475"/>
                <a:lumOff val="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1D56B-03C8-4387-A428-091F2CD510F7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State of Health</a:t>
          </a:r>
        </a:p>
      </dsp:txBody>
      <dsp:txXfrm>
        <a:off x="0" y="4706420"/>
        <a:ext cx="6797675" cy="940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B07D3-EFCC-4B87-B69C-4AED9C45F0EF}">
      <dsp:nvSpPr>
        <dsp:cNvPr id="0" name=""/>
        <dsp:cNvSpPr/>
      </dsp:nvSpPr>
      <dsp:spPr>
        <a:xfrm>
          <a:off x="3406140" y="513091"/>
          <a:ext cx="2079423" cy="98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183"/>
              </a:lnTo>
              <a:lnTo>
                <a:pt x="2079423" y="460183"/>
              </a:lnTo>
              <a:lnTo>
                <a:pt x="2079423" y="980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3EB5B-7957-46A1-BD25-0DF45A096D20}">
      <dsp:nvSpPr>
        <dsp:cNvPr id="0" name=""/>
        <dsp:cNvSpPr/>
      </dsp:nvSpPr>
      <dsp:spPr>
        <a:xfrm>
          <a:off x="3360420" y="513091"/>
          <a:ext cx="91440" cy="980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0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5308F-0703-4CBB-A297-FABBD5AF17AD}">
      <dsp:nvSpPr>
        <dsp:cNvPr id="0" name=""/>
        <dsp:cNvSpPr/>
      </dsp:nvSpPr>
      <dsp:spPr>
        <a:xfrm>
          <a:off x="1326716" y="513091"/>
          <a:ext cx="2079423" cy="980584"/>
        </a:xfrm>
        <a:custGeom>
          <a:avLst/>
          <a:gdLst/>
          <a:ahLst/>
          <a:cxnLst/>
          <a:rect l="0" t="0" r="0" b="0"/>
          <a:pathLst>
            <a:path>
              <a:moveTo>
                <a:pt x="2079423" y="0"/>
              </a:moveTo>
              <a:lnTo>
                <a:pt x="2079423" y="460183"/>
              </a:lnTo>
              <a:lnTo>
                <a:pt x="0" y="460183"/>
              </a:lnTo>
              <a:lnTo>
                <a:pt x="0" y="980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E44E-4E15-4FAD-9FBD-68A8CA2C75DC}">
      <dsp:nvSpPr>
        <dsp:cNvPr id="0" name=""/>
        <dsp:cNvSpPr/>
      </dsp:nvSpPr>
      <dsp:spPr>
        <a:xfrm>
          <a:off x="3126486" y="62052"/>
          <a:ext cx="559307" cy="451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126486" y="62052"/>
        <a:ext cx="559307" cy="451038"/>
      </dsp:txXfrm>
    </dsp:sp>
    <dsp:sp modelId="{B5562FA7-A477-40E5-94B5-C2595EDF27E4}">
      <dsp:nvSpPr>
        <dsp:cNvPr id="0" name=""/>
        <dsp:cNvSpPr/>
      </dsp:nvSpPr>
      <dsp:spPr>
        <a:xfrm>
          <a:off x="807406" y="1493676"/>
          <a:ext cx="1038621" cy="628916"/>
        </a:xfrm>
        <a:prstGeom prst="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20C</a:t>
          </a:r>
        </a:p>
      </dsp:txBody>
      <dsp:txXfrm>
        <a:off x="807406" y="1493676"/>
        <a:ext cx="1038621" cy="628916"/>
      </dsp:txXfrm>
    </dsp:sp>
    <dsp:sp modelId="{D904C466-BCE7-4691-B45B-00C07B0AEEC0}">
      <dsp:nvSpPr>
        <dsp:cNvPr id="0" name=""/>
        <dsp:cNvSpPr/>
      </dsp:nvSpPr>
      <dsp:spPr>
        <a:xfrm>
          <a:off x="2886829" y="1493676"/>
          <a:ext cx="1038621" cy="628916"/>
        </a:xfrm>
        <a:prstGeom prst="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30C</a:t>
          </a:r>
        </a:p>
      </dsp:txBody>
      <dsp:txXfrm>
        <a:off x="2886829" y="1493676"/>
        <a:ext cx="1038621" cy="628916"/>
      </dsp:txXfrm>
    </dsp:sp>
    <dsp:sp modelId="{3671EDE5-2E7A-4240-99A1-82617D6708B5}">
      <dsp:nvSpPr>
        <dsp:cNvPr id="0" name=""/>
        <dsp:cNvSpPr/>
      </dsp:nvSpPr>
      <dsp:spPr>
        <a:xfrm>
          <a:off x="4966252" y="1493676"/>
          <a:ext cx="1038621" cy="628916"/>
        </a:xfrm>
        <a:prstGeom prst="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40C</a:t>
          </a:r>
        </a:p>
      </dsp:txBody>
      <dsp:txXfrm>
        <a:off x="4966252" y="1493676"/>
        <a:ext cx="1038621" cy="628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6E87-61A6-460B-80E6-9495837886C2}">
      <dsp:nvSpPr>
        <dsp:cNvPr id="0" name=""/>
        <dsp:cNvSpPr/>
      </dsp:nvSpPr>
      <dsp:spPr>
        <a:xfrm>
          <a:off x="6123940" y="617753"/>
          <a:ext cx="4604304" cy="538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30"/>
              </a:lnTo>
              <a:lnTo>
                <a:pt x="4604304" y="269230"/>
              </a:lnTo>
              <a:lnTo>
                <a:pt x="4604304" y="538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B07D3-EFCC-4B87-B69C-4AED9C45F0EF}">
      <dsp:nvSpPr>
        <dsp:cNvPr id="0" name=""/>
        <dsp:cNvSpPr/>
      </dsp:nvSpPr>
      <dsp:spPr>
        <a:xfrm>
          <a:off x="6123940" y="617753"/>
          <a:ext cx="1640409" cy="538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30"/>
              </a:lnTo>
              <a:lnTo>
                <a:pt x="1640409" y="269230"/>
              </a:lnTo>
              <a:lnTo>
                <a:pt x="1640409" y="538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3EB5B-7957-46A1-BD25-0DF45A096D20}">
      <dsp:nvSpPr>
        <dsp:cNvPr id="0" name=""/>
        <dsp:cNvSpPr/>
      </dsp:nvSpPr>
      <dsp:spPr>
        <a:xfrm>
          <a:off x="4637120" y="617753"/>
          <a:ext cx="1486819" cy="538461"/>
        </a:xfrm>
        <a:custGeom>
          <a:avLst/>
          <a:gdLst/>
          <a:ahLst/>
          <a:cxnLst/>
          <a:rect l="0" t="0" r="0" b="0"/>
          <a:pathLst>
            <a:path>
              <a:moveTo>
                <a:pt x="1486819" y="0"/>
              </a:moveTo>
              <a:lnTo>
                <a:pt x="1486819" y="269230"/>
              </a:lnTo>
              <a:lnTo>
                <a:pt x="0" y="269230"/>
              </a:lnTo>
              <a:lnTo>
                <a:pt x="0" y="538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5308F-0703-4CBB-A297-FABBD5AF17AD}">
      <dsp:nvSpPr>
        <dsp:cNvPr id="0" name=""/>
        <dsp:cNvSpPr/>
      </dsp:nvSpPr>
      <dsp:spPr>
        <a:xfrm>
          <a:off x="1231661" y="617753"/>
          <a:ext cx="4892278" cy="538461"/>
        </a:xfrm>
        <a:custGeom>
          <a:avLst/>
          <a:gdLst/>
          <a:ahLst/>
          <a:cxnLst/>
          <a:rect l="0" t="0" r="0" b="0"/>
          <a:pathLst>
            <a:path>
              <a:moveTo>
                <a:pt x="4892278" y="0"/>
              </a:moveTo>
              <a:lnTo>
                <a:pt x="4892278" y="269230"/>
              </a:lnTo>
              <a:lnTo>
                <a:pt x="0" y="269230"/>
              </a:lnTo>
              <a:lnTo>
                <a:pt x="0" y="538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E44E-4E15-4FAD-9FBD-68A8CA2C75DC}">
      <dsp:nvSpPr>
        <dsp:cNvPr id="0" name=""/>
        <dsp:cNvSpPr/>
      </dsp:nvSpPr>
      <dsp:spPr>
        <a:xfrm>
          <a:off x="5108709" y="651"/>
          <a:ext cx="2030460" cy="61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Test Plan</a:t>
          </a:r>
        </a:p>
      </dsp:txBody>
      <dsp:txXfrm>
        <a:off x="5108709" y="651"/>
        <a:ext cx="2030460" cy="617102"/>
      </dsp:txXfrm>
    </dsp:sp>
    <dsp:sp modelId="{B5562FA7-A477-40E5-94B5-C2595EDF27E4}">
      <dsp:nvSpPr>
        <dsp:cNvPr id="0" name=""/>
        <dsp:cNvSpPr/>
      </dsp:nvSpPr>
      <dsp:spPr>
        <a:xfrm>
          <a:off x="484430" y="1156214"/>
          <a:ext cx="1494460" cy="590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1C</a:t>
          </a:r>
        </a:p>
      </dsp:txBody>
      <dsp:txXfrm>
        <a:off x="484430" y="1156214"/>
        <a:ext cx="1494460" cy="590653"/>
      </dsp:txXfrm>
    </dsp:sp>
    <dsp:sp modelId="{D904C466-BCE7-4691-B45B-00C07B0AEEC0}">
      <dsp:nvSpPr>
        <dsp:cNvPr id="0" name=""/>
        <dsp:cNvSpPr/>
      </dsp:nvSpPr>
      <dsp:spPr>
        <a:xfrm>
          <a:off x="3889890" y="1156214"/>
          <a:ext cx="1494460" cy="590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2C</a:t>
          </a:r>
        </a:p>
      </dsp:txBody>
      <dsp:txXfrm>
        <a:off x="3889890" y="1156214"/>
        <a:ext cx="1494460" cy="590653"/>
      </dsp:txXfrm>
    </dsp:sp>
    <dsp:sp modelId="{3671EDE5-2E7A-4240-99A1-82617D6708B5}">
      <dsp:nvSpPr>
        <dsp:cNvPr id="0" name=""/>
        <dsp:cNvSpPr/>
      </dsp:nvSpPr>
      <dsp:spPr>
        <a:xfrm>
          <a:off x="7017118" y="1156214"/>
          <a:ext cx="1494460" cy="590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3C</a:t>
          </a:r>
        </a:p>
      </dsp:txBody>
      <dsp:txXfrm>
        <a:off x="7017118" y="1156214"/>
        <a:ext cx="1494460" cy="590653"/>
      </dsp:txXfrm>
    </dsp:sp>
    <dsp:sp modelId="{B348A5F1-BCEA-4565-802C-4318FE5C2D54}">
      <dsp:nvSpPr>
        <dsp:cNvPr id="0" name=""/>
        <dsp:cNvSpPr/>
      </dsp:nvSpPr>
      <dsp:spPr>
        <a:xfrm>
          <a:off x="9981014" y="1156214"/>
          <a:ext cx="1494460" cy="590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4C</a:t>
          </a:r>
        </a:p>
      </dsp:txBody>
      <dsp:txXfrm>
        <a:off x="9981014" y="1156214"/>
        <a:ext cx="1494460" cy="590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D282-3911-493F-82B2-B30D7349978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E6D7B-DF79-4183-A4C8-AB294D1D4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Graph taken from our experimental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Shows voltage behavior with change in current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4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demonstrates how a small deviation in OCV results in an error in SOC.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graph shows a relaxation curve.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OCV at point C – after 24 hour relaxation is taken as the OCV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OCV_C is used as the OCV to find the corresponding SOC on a 1hour relaxation time graph as seen in graph two.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results in an over-estimation of the SOC value.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realistic value of SOC will be found by taking the OCV at point B – after 1 hour of relaxation of the battery - and using this value as the OCV in a 1 hour relaxation time graph of OCV vs SOC (shown in graph 2 as point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third graph further highlights the same fact:</a:t>
            </a:r>
          </a:p>
          <a:p>
            <a:pPr lvl="1"/>
            <a:r>
              <a:rPr lang="en-US" sz="1200" dirty="0"/>
              <a:t>C </a:t>
            </a:r>
            <a:r>
              <a:rPr lang="en-US" sz="1200" dirty="0">
                <a:sym typeface="Wingdings" panose="05000000000000000000" pitchFamily="2" charset="2"/>
              </a:rPr>
              <a:t> OCV measured after 24 </a:t>
            </a:r>
            <a:r>
              <a:rPr lang="en-US" sz="1200" dirty="0" err="1">
                <a:sym typeface="Wingdings" panose="05000000000000000000" pitchFamily="2" charset="2"/>
              </a:rPr>
              <a:t>hr</a:t>
            </a:r>
            <a:r>
              <a:rPr lang="en-US" sz="1200" dirty="0">
                <a:sym typeface="Wingdings" panose="05000000000000000000" pitchFamily="2" charset="2"/>
              </a:rPr>
              <a:t> of relaxation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D  Same OCV on a 1 </a:t>
            </a:r>
            <a:r>
              <a:rPr lang="en-US" sz="1200" dirty="0" err="1">
                <a:sym typeface="Wingdings" panose="05000000000000000000" pitchFamily="2" charset="2"/>
              </a:rPr>
              <a:t>hr</a:t>
            </a:r>
            <a:r>
              <a:rPr lang="en-US" sz="1200" dirty="0">
                <a:sym typeface="Wingdings" panose="05000000000000000000" pitchFamily="2" charset="2"/>
              </a:rPr>
              <a:t> relaxation curve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E  Over-estimation of SOC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F  Actual SOC value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Taken from literature – test conducted on a Li-ion battery LiFePO4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Taken from literature to shows that history and relaxation time effects the stabilizing of the battery to a steady OCV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Charging to a s specific SOC and discharging to the specific SOC effects the relaxation in different ways and we see the charge and discharge values approaching with increased relaxation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Taken from literature – test conducted on a Li-ion battery LiFePO4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we have chosen the following parameters to test and analyze their relationship to the relaxation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think slide 4 is too cluttered and should be spaced into two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you think slide 4 is too cluttered and should be spaced into two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Basic test plan varying the initial test parameters.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Time required to complete it is too long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Plan to use design of experiment to reduce the number of tests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88561-5060-4681-9F8D-38EE1C6AD0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8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DFBA-D34D-7D80-6C12-13D03FD8E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373E2-5286-DD81-139B-2AAF0164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802E3-1ADB-E830-40AD-DE263B75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24F-7CA0-4BBB-B573-1939E730331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C7B8-626B-E438-8456-EE0ABCEB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C4388-76AC-3CE1-7002-4F880FFE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1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ED34-7BBF-8678-8FDD-92F99F0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AC345-F674-1FF8-6C49-5DFA6052A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0589-C477-0297-1D53-16B8EB4B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6340-F8AF-4C54-8A00-EA7B3A0A0AB7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6FB2-1D4F-6465-5F83-C419552B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56FA7-5E51-2F8E-3384-0994FAF3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EF30F-3BF6-00E6-148D-052FA7EBE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6AE75-DA34-74A1-BE5D-6AEB123F1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68C6F-31A7-3DFC-5A68-D3C045A1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E41B-F751-4BBE-8A4D-23DE5C982B8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996C-A055-6BAA-0A58-3B88EF03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9282-1C5B-4040-C45F-932A7701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CE03-9CBE-BD7B-BF93-586B3ABE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C8D00-A86C-8D89-0651-FBA1B098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09B6-EB76-A43D-316C-EA2D8213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A9B-DDEB-490B-9D14-6AC3F652C17D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0C04-6FB8-640E-2C23-267F165B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9A26-EE53-FC31-728D-350A4CE6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39FD-0C15-B420-5DD2-81047FF2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11297-C06C-3A1F-FC0B-EEEA2088C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54F-2D8E-0C59-A030-2F00E1FB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199-B4A2-4F1B-8798-81A30921FFD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5E76-C19E-DA52-A217-20847341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4E0FA-E8F3-C83C-5012-B390C71F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2397-A4B2-8085-CC78-A976F6CA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7603-C9DA-7B7A-3CBA-E73A5F34F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9016-721F-DEE4-0565-60FA71A5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40462-830F-E0CD-10B4-3461A0E1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8DE5-69C1-4436-9152-54F4F76F5262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ACDB3-3E0A-0F0F-CA93-E2A8840A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77C5-1B04-AC40-2BEE-0432DFE4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8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25A1-5929-7944-C8D8-0A0A27D0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ECB2A-67E6-18D8-01AC-54402126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F838-3E14-7A69-692D-AAF8AA8A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96A0F-1CF7-3B82-7C53-5764E2A31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C8782-61A3-BE15-4A8B-9F73208B7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E3F29-9E79-6173-1F8F-6FCE62FA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DA79-92FD-4B0B-86D7-CAE2F8C12DBE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CBC03-ACAB-227E-2CBA-A4A8B035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59384-D6E6-5639-32A0-EF07C5F1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3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8F6F-2177-2273-235F-493DC1F4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F2806-637D-CF16-1393-0CB89B8E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579-C87E-4E84-ABE4-027228609E0E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8CB66-D0D6-0D9C-394D-71C03ECA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A239-D116-56CC-8D5F-069810A3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C8C5C-E37E-B194-9921-C3E9A330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102-B6C2-4525-89B1-3E23B50E4504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A5484-A333-8E3E-581B-71E69AB4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BD23-182A-208E-4817-1FCF2A95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2E21-4935-39CE-ECC4-A1771778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B0D1-37A8-D4FB-50B7-993D8853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763D2-A2D5-4139-1CEA-2EA8F563F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00423-12D7-1C66-0DDF-37DADD67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4E48-863E-49E4-BC42-FD5DD47B39B5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A6996-0482-C0AA-123A-91E646A7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56269-CBF3-916D-920B-979B79EF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0B63-9893-E319-D733-79D523F6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AEA41-54A7-3EC1-3178-FCD5BCD7C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DC242-FA98-F1A8-D41A-6166D9333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B184E-3FDF-BD3D-E527-0B7C5BB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0671-2664-4A61-A7AC-883C5F696C23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A5BA1-CA82-0755-274B-D245DAB0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F9E81-FA3D-E40D-7129-9F2A1892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A13FD-65EA-C31D-52B8-AA78403F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AC5B7-7A9C-531E-EA14-7C12AF5A6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468D-F077-7976-697D-458B552B0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076D-EAB8-4CF3-9F03-B5B8865BF1D4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E8E1-C072-05E8-AED3-1B2D838A1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52FE-5834-4BA9-F9F0-E7BA1FF1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5D60-065B-4D8F-B2A0-A2568BA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FB52-9301-F55D-2DB0-E3A8775EE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of Charge Predication of Lithium-ion batteries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6FD6E-A239-F1D7-3122-73C5B43FB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683953"/>
            <a:ext cx="9144000" cy="1655762"/>
          </a:xfrm>
        </p:spPr>
        <p:txBody>
          <a:bodyPr>
            <a:noAutofit/>
          </a:bodyPr>
          <a:lstStyle/>
          <a:p>
            <a:r>
              <a:rPr lang="en-US" sz="2200" dirty="0"/>
              <a:t>Sahana Upadhya</a:t>
            </a:r>
          </a:p>
          <a:p>
            <a:r>
              <a:rPr lang="en-US" sz="2200" dirty="0"/>
              <a:t>Lukas </a:t>
            </a:r>
            <a:r>
              <a:rPr lang="en-US" sz="2200" dirty="0" err="1"/>
              <a:t>Desorcy</a:t>
            </a:r>
            <a:endParaRPr lang="en-US" sz="2200" dirty="0"/>
          </a:p>
          <a:p>
            <a:r>
              <a:rPr lang="en-US" sz="2200" dirty="0"/>
              <a:t>Mike Wagner</a:t>
            </a:r>
          </a:p>
          <a:p>
            <a:r>
              <a:rPr lang="en-US" sz="2200" dirty="0"/>
              <a:t>Allison </a:t>
            </a:r>
            <a:r>
              <a:rPr lang="en-US" sz="2200" dirty="0" err="1"/>
              <a:t>Mahvi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278F9-81FC-36EE-7CA3-B791928F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E3893-E12A-F135-2DC0-10C3DEFE5B33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Battery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27D02802-2238-0D09-B329-2A42E80F5F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338249"/>
                  </p:ext>
                </p:extLst>
              </p:nvPr>
            </p:nvGraphicFramePr>
            <p:xfrm>
              <a:off x="873760" y="903917"/>
              <a:ext cx="5770880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6160">
                      <a:extLst>
                        <a:ext uri="{9D8B030D-6E8A-4147-A177-3AD203B41FA5}">
                          <a16:colId xmlns:a16="http://schemas.microsoft.com/office/drawing/2014/main" val="3181725955"/>
                        </a:ext>
                      </a:extLst>
                    </a:gridCol>
                    <a:gridCol w="2204720">
                      <a:extLst>
                        <a:ext uri="{9D8B030D-6E8A-4147-A177-3AD203B41FA5}">
                          <a16:colId xmlns:a16="http://schemas.microsoft.com/office/drawing/2014/main" val="1700893735"/>
                        </a:ext>
                      </a:extLst>
                    </a:gridCol>
                  </a:tblGrid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6344820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Cell geometry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Pouch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6939271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Anode 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𝐿𝑖𝐶𝑜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8532413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Cathode 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Graphite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556442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Electrolyte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𝐿𝑖𝑃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3209720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OCV of full cell (100% SOC)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4.2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384422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OCV of empty cell (0% SOC)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2.75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52483"/>
                      </a:ext>
                    </a:extLst>
                  </a:tr>
                  <a:tr h="377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Cell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5450 </a:t>
                          </a:r>
                          <a:r>
                            <a:rPr lang="en-US" sz="2000" dirty="0" err="1"/>
                            <a:t>mAh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525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27D02802-2238-0D09-B329-2A42E80F5F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338249"/>
                  </p:ext>
                </p:extLst>
              </p:nvPr>
            </p:nvGraphicFramePr>
            <p:xfrm>
              <a:off x="873760" y="903917"/>
              <a:ext cx="5770880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6160">
                      <a:extLst>
                        <a:ext uri="{9D8B030D-6E8A-4147-A177-3AD203B41FA5}">
                          <a16:colId xmlns:a16="http://schemas.microsoft.com/office/drawing/2014/main" val="3181725955"/>
                        </a:ext>
                      </a:extLst>
                    </a:gridCol>
                    <a:gridCol w="2204720">
                      <a:extLst>
                        <a:ext uri="{9D8B030D-6E8A-4147-A177-3AD203B41FA5}">
                          <a16:colId xmlns:a16="http://schemas.microsoft.com/office/drawing/2014/main" val="170089373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63448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Cell geometry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Pouch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693927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Anode 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78" t="-207692" r="-1381" b="-5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53241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Cathode 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Graphite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5564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Electrolyte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78" t="-409231" r="-1381" b="-3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2097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OCV of full cell (100% SOC)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4.2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3844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OCV of empty cell (0% SOC)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2.75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524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Cell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5450 </a:t>
                          </a:r>
                          <a:r>
                            <a:rPr lang="en-US" sz="2000" dirty="0" err="1"/>
                            <a:t>mAh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5250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267F80E-0FBA-6C1D-073E-FA8873E08315}"/>
              </a:ext>
            </a:extLst>
          </p:cNvPr>
          <p:cNvGrpSpPr/>
          <p:nvPr/>
        </p:nvGrpSpPr>
        <p:grpSpPr>
          <a:xfrm>
            <a:off x="7640073" y="1807595"/>
            <a:ext cx="3827394" cy="703548"/>
            <a:chOff x="3830321" y="5538565"/>
            <a:chExt cx="3827394" cy="703548"/>
          </a:xfrm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77E5F865-D177-9D1A-7015-3E54EEF5236D}"/>
                </a:ext>
              </a:extLst>
            </p:cNvPr>
            <p:cNvSpPr/>
            <p:nvPr/>
          </p:nvSpPr>
          <p:spPr>
            <a:xfrm>
              <a:off x="3830321" y="5608319"/>
              <a:ext cx="3808730" cy="50516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809685FC-C172-7FBE-39B5-5DD6549F7584}"/>
                </a:ext>
              </a:extLst>
            </p:cNvPr>
            <p:cNvSpPr/>
            <p:nvPr/>
          </p:nvSpPr>
          <p:spPr>
            <a:xfrm>
              <a:off x="5456078" y="5538565"/>
              <a:ext cx="637540" cy="116933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7E67C6DD-1BC6-01A6-8C85-3619DC67BE25}"/>
                </a:ext>
              </a:extLst>
            </p:cNvPr>
            <p:cNvSpPr/>
            <p:nvPr/>
          </p:nvSpPr>
          <p:spPr>
            <a:xfrm>
              <a:off x="5436121" y="6125180"/>
              <a:ext cx="637540" cy="116933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D1019A10-4677-3A5A-FB5B-2B99F76DA643}"/>
                </a:ext>
              </a:extLst>
            </p:cNvPr>
            <p:cNvSpPr/>
            <p:nvPr/>
          </p:nvSpPr>
          <p:spPr>
            <a:xfrm rot="16200000">
              <a:off x="7472165" y="5797879"/>
              <a:ext cx="257253" cy="113846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3A9C36-AB05-B385-3B33-FEE0A4262691}"/>
                </a:ext>
              </a:extLst>
            </p:cNvPr>
            <p:cNvSpPr/>
            <p:nvPr/>
          </p:nvSpPr>
          <p:spPr>
            <a:xfrm>
              <a:off x="5376318" y="5831840"/>
              <a:ext cx="768463" cy="191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3D361F-EEF2-EE45-9696-2F93DC1DB096}"/>
              </a:ext>
            </a:extLst>
          </p:cNvPr>
          <p:cNvSpPr txBox="1"/>
          <p:nvPr/>
        </p:nvSpPr>
        <p:spPr>
          <a:xfrm>
            <a:off x="6870148" y="2827405"/>
            <a:ext cx="2428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Thermocouples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CACE2E-1C7D-6322-1844-08D73C945B13}"/>
              </a:ext>
            </a:extLst>
          </p:cNvPr>
          <p:cNvCxnSpPr>
            <a:stCxn id="14" idx="0"/>
            <a:endCxn id="11" idx="3"/>
          </p:cNvCxnSpPr>
          <p:nvPr/>
        </p:nvCxnSpPr>
        <p:spPr>
          <a:xfrm flipV="1">
            <a:off x="8084268" y="2511143"/>
            <a:ext cx="1465758" cy="3162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D9A9F6-956D-E736-06B4-40094C1F116E}"/>
              </a:ext>
            </a:extLst>
          </p:cNvPr>
          <p:cNvCxnSpPr>
            <a:cxnSpLocks/>
            <a:stCxn id="14" idx="0"/>
            <a:endCxn id="13" idx="1"/>
          </p:cNvCxnSpPr>
          <p:nvPr/>
        </p:nvCxnSpPr>
        <p:spPr>
          <a:xfrm flipV="1">
            <a:off x="8084268" y="2196628"/>
            <a:ext cx="1101802" cy="630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651575-069D-9DA8-94B1-7144667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36" y="4219735"/>
            <a:ext cx="3781005" cy="25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99CC37-BC60-03A5-A725-B570F411352B}"/>
              </a:ext>
            </a:extLst>
          </p:cNvPr>
          <p:cNvSpPr txBox="1"/>
          <p:nvPr/>
        </p:nvSpPr>
        <p:spPr>
          <a:xfrm>
            <a:off x="873760" y="6253203"/>
            <a:ext cx="2428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Battery Fixture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0AF52-FA5E-4D28-EACA-3C0B0D79ED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37" b="11894"/>
          <a:stretch/>
        </p:blipFill>
        <p:spPr bwMode="auto">
          <a:xfrm>
            <a:off x="7186234" y="4189581"/>
            <a:ext cx="4224309" cy="2508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6A596-2CBA-0E35-5A0D-72D08920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3B97A-60CD-8DF2-9D95-49DD5E77AACF}"/>
              </a:ext>
            </a:extLst>
          </p:cNvPr>
          <p:cNvSpPr/>
          <p:nvPr/>
        </p:nvSpPr>
        <p:spPr>
          <a:xfrm>
            <a:off x="4105414" y="0"/>
            <a:ext cx="3833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Cyclic testing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B30F4-6DB7-8808-BCEB-1DC196E3E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93019"/>
              </p:ext>
            </p:extLst>
          </p:nvPr>
        </p:nvGraphicFramePr>
        <p:xfrm>
          <a:off x="547563" y="2152690"/>
          <a:ext cx="8393236" cy="41835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0403">
                  <a:extLst>
                    <a:ext uri="{9D8B030D-6E8A-4147-A177-3AD203B41FA5}">
                      <a16:colId xmlns:a16="http://schemas.microsoft.com/office/drawing/2014/main" val="2793380670"/>
                    </a:ext>
                  </a:extLst>
                </a:gridCol>
                <a:gridCol w="1530834">
                  <a:extLst>
                    <a:ext uri="{9D8B030D-6E8A-4147-A177-3AD203B41FA5}">
                      <a16:colId xmlns:a16="http://schemas.microsoft.com/office/drawing/2014/main" val="2678133880"/>
                    </a:ext>
                  </a:extLst>
                </a:gridCol>
                <a:gridCol w="1374162">
                  <a:extLst>
                    <a:ext uri="{9D8B030D-6E8A-4147-A177-3AD203B41FA5}">
                      <a16:colId xmlns:a16="http://schemas.microsoft.com/office/drawing/2014/main" val="2018816221"/>
                    </a:ext>
                  </a:extLst>
                </a:gridCol>
                <a:gridCol w="1516499">
                  <a:extLst>
                    <a:ext uri="{9D8B030D-6E8A-4147-A177-3AD203B41FA5}">
                      <a16:colId xmlns:a16="http://schemas.microsoft.com/office/drawing/2014/main" val="3508619848"/>
                    </a:ext>
                  </a:extLst>
                </a:gridCol>
                <a:gridCol w="1154871">
                  <a:extLst>
                    <a:ext uri="{9D8B030D-6E8A-4147-A177-3AD203B41FA5}">
                      <a16:colId xmlns:a16="http://schemas.microsoft.com/office/drawing/2014/main" val="2764255594"/>
                    </a:ext>
                  </a:extLst>
                </a:gridCol>
                <a:gridCol w="1796467">
                  <a:extLst>
                    <a:ext uri="{9D8B030D-6E8A-4147-A177-3AD203B41FA5}">
                      <a16:colId xmlns:a16="http://schemas.microsoft.com/office/drawing/2014/main" val="1449999039"/>
                    </a:ext>
                  </a:extLst>
                </a:gridCol>
              </a:tblGrid>
              <a:tr h="697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Step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Operator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Nominal Value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Limit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Registration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3349264895"/>
                  </a:ext>
                </a:extLst>
              </a:tr>
              <a:tr h="1023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Rlevel =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&gt; 4.2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&lt; 3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&gt; 60 C1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ERR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ERR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ERR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STANDARD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2994010811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sec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3587677654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21.8 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&lt; 3.01 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sec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1260792767"/>
                  </a:ext>
                </a:extLst>
              </a:tr>
              <a:tr h="697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21.8 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4.1 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 sec &amp;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&lt; 0.545 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sec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2907118878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 sec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sec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2702625249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CYC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59" marR="129859" marT="0" marB="0"/>
                </a:tc>
                <a:extLst>
                  <a:ext uri="{0D108BD9-81ED-4DB2-BD59-A6C34878D82A}">
                    <a16:rowId xmlns:a16="http://schemas.microsoft.com/office/drawing/2014/main" val="404232824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A368A9-75F4-2BBC-3D74-ACE166FE91B5}"/>
              </a:ext>
            </a:extLst>
          </p:cNvPr>
          <p:cNvSpPr txBox="1">
            <a:spLocks/>
          </p:cNvSpPr>
          <p:nvPr/>
        </p:nvSpPr>
        <p:spPr>
          <a:xfrm>
            <a:off x="8990137" y="2178182"/>
            <a:ext cx="2534920" cy="10932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Cyclic testing at 1C, 2C, 3C, 4C – 50 cycles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5E09-22B1-B63B-DF6F-7375C08B9011}"/>
              </a:ext>
            </a:extLst>
          </p:cNvPr>
          <p:cNvSpPr txBox="1"/>
          <p:nvPr/>
        </p:nvSpPr>
        <p:spPr>
          <a:xfrm>
            <a:off x="8990137" y="3276386"/>
            <a:ext cx="33085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Data Collected: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Electric Charge (Ah)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Temperature (four thermocouples)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These tests very performed at ambient temperature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4FBED-800D-0D4A-0409-912355EA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AB470D-238D-5411-7C16-76FD517E7D8E}"/>
              </a:ext>
            </a:extLst>
          </p:cNvPr>
          <p:cNvSpPr txBox="1">
            <a:spLocks/>
          </p:cNvSpPr>
          <p:nvPr/>
        </p:nvSpPr>
        <p:spPr>
          <a:xfrm>
            <a:off x="547563" y="943482"/>
            <a:ext cx="11137900" cy="10932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C-rate is the rate at which current is supplied to fully charge a battery.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1C – 1 hour to fully charge battery.  4C – ¼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= 15 min to fully charge the battery</a:t>
            </a:r>
          </a:p>
        </p:txBody>
      </p:sp>
    </p:spTree>
    <p:extLst>
      <p:ext uri="{BB962C8B-B14F-4D97-AF65-F5344CB8AC3E}">
        <p14:creationId xmlns:p14="http://schemas.microsoft.com/office/powerpoint/2010/main" val="420385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EBAC2C8-B3E5-AEAB-C9D2-32241E00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06" y="0"/>
            <a:ext cx="8095487" cy="674624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291DB9-05AC-EBBC-6163-6790D5A4E3C9}"/>
              </a:ext>
            </a:extLst>
          </p:cNvPr>
          <p:cNvGrpSpPr/>
          <p:nvPr/>
        </p:nvGrpSpPr>
        <p:grpSpPr>
          <a:xfrm>
            <a:off x="9029652" y="487511"/>
            <a:ext cx="2819534" cy="586615"/>
            <a:chOff x="3830321" y="5538565"/>
            <a:chExt cx="3827394" cy="703548"/>
          </a:xfrm>
        </p:grpSpPr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BFAEAE4D-3C57-ABA5-84BB-9D6F38930B23}"/>
                </a:ext>
              </a:extLst>
            </p:cNvPr>
            <p:cNvSpPr/>
            <p:nvPr/>
          </p:nvSpPr>
          <p:spPr>
            <a:xfrm>
              <a:off x="3830321" y="5608319"/>
              <a:ext cx="3808730" cy="50516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574E06F8-FAF7-914D-0383-9D1CC332A86C}"/>
                </a:ext>
              </a:extLst>
            </p:cNvPr>
            <p:cNvSpPr/>
            <p:nvPr/>
          </p:nvSpPr>
          <p:spPr>
            <a:xfrm>
              <a:off x="5456078" y="5538565"/>
              <a:ext cx="637540" cy="116933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FC7EF7E-D32B-7F36-C295-A30FA15D7497}"/>
                </a:ext>
              </a:extLst>
            </p:cNvPr>
            <p:cNvSpPr/>
            <p:nvPr/>
          </p:nvSpPr>
          <p:spPr>
            <a:xfrm>
              <a:off x="5436121" y="6125180"/>
              <a:ext cx="637540" cy="116933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FDD2B44E-2710-EDE9-76C1-C17BE0AF6337}"/>
                </a:ext>
              </a:extLst>
            </p:cNvPr>
            <p:cNvSpPr/>
            <p:nvPr/>
          </p:nvSpPr>
          <p:spPr>
            <a:xfrm rot="16200000">
              <a:off x="7472165" y="5797879"/>
              <a:ext cx="257253" cy="113846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332CDC-11EA-1F5F-C23F-01769255081C}"/>
                </a:ext>
              </a:extLst>
            </p:cNvPr>
            <p:cNvSpPr/>
            <p:nvPr/>
          </p:nvSpPr>
          <p:spPr>
            <a:xfrm>
              <a:off x="5376318" y="5831840"/>
              <a:ext cx="768463" cy="191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68E5F0-FD74-2325-D0F4-F8BC9966DDEC}"/>
              </a:ext>
            </a:extLst>
          </p:cNvPr>
          <p:cNvGrpSpPr/>
          <p:nvPr/>
        </p:nvGrpSpPr>
        <p:grpSpPr>
          <a:xfrm>
            <a:off x="8429744" y="3307811"/>
            <a:ext cx="767188" cy="632789"/>
            <a:chOff x="8429744" y="3307811"/>
            <a:chExt cx="767188" cy="6327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515285-F671-5CFF-0DAF-512A5C86634D}"/>
                </a:ext>
              </a:extLst>
            </p:cNvPr>
            <p:cNvSpPr txBox="1"/>
            <p:nvPr/>
          </p:nvSpPr>
          <p:spPr>
            <a:xfrm>
              <a:off x="8431629" y="3307811"/>
              <a:ext cx="7634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- Top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E50082-8108-4D0F-9A8E-23467FC12000}"/>
                </a:ext>
              </a:extLst>
            </p:cNvPr>
            <p:cNvSpPr txBox="1"/>
            <p:nvPr/>
          </p:nvSpPr>
          <p:spPr>
            <a:xfrm>
              <a:off x="8429744" y="3448926"/>
              <a:ext cx="7634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- Edge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EDE94F-E930-D0BB-EA97-2F69982C339A}"/>
                </a:ext>
              </a:extLst>
            </p:cNvPr>
            <p:cNvSpPr txBox="1"/>
            <p:nvPr/>
          </p:nvSpPr>
          <p:spPr>
            <a:xfrm>
              <a:off x="8431633" y="3584041"/>
              <a:ext cx="7634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- Bottom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E4E647-C7BE-A9B6-473D-7CA7E97FC02D}"/>
                </a:ext>
              </a:extLst>
            </p:cNvPr>
            <p:cNvSpPr txBox="1"/>
            <p:nvPr/>
          </p:nvSpPr>
          <p:spPr>
            <a:xfrm>
              <a:off x="8433514" y="3725156"/>
              <a:ext cx="7634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- Side edge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75C0-68A1-85D6-2ADD-3ED6DB8CE531}"/>
              </a:ext>
            </a:extLst>
          </p:cNvPr>
          <p:cNvSpPr/>
          <p:nvPr/>
        </p:nvSpPr>
        <p:spPr>
          <a:xfrm>
            <a:off x="7480205" y="111760"/>
            <a:ext cx="589280" cy="6085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45977-1569-A101-9F59-FF8DFAE0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5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C701433-EAB8-10D3-3A9E-CA2FF444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27000"/>
            <a:ext cx="7924799" cy="66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1AC5E-3019-03C2-CABC-9C346564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28114-2034-581A-C6B0-001F857BFC10}"/>
              </a:ext>
            </a:extLst>
          </p:cNvPr>
          <p:cNvSpPr txBox="1"/>
          <p:nvPr/>
        </p:nvSpPr>
        <p:spPr>
          <a:xfrm>
            <a:off x="8376920" y="312172"/>
            <a:ext cx="375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Cyclic data used to calibrate physics-based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00EB3-3C11-36DE-67EE-5F7457013003}"/>
              </a:ext>
            </a:extLst>
          </p:cNvPr>
          <p:cNvSpPr txBox="1"/>
          <p:nvPr/>
        </p:nvSpPr>
        <p:spPr>
          <a:xfrm>
            <a:off x="8493760" y="1726210"/>
            <a:ext cx="352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Physics-based model used to generate accurate cell performance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1FC83-E545-CE16-4AB0-DD0E191195EC}"/>
              </a:ext>
            </a:extLst>
          </p:cNvPr>
          <p:cNvSpPr txBox="1"/>
          <p:nvPr/>
        </p:nvSpPr>
        <p:spPr>
          <a:xfrm>
            <a:off x="8526780" y="3523628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Experimental data </a:t>
            </a:r>
          </a:p>
          <a:p>
            <a:pPr algn="ctr"/>
            <a:r>
              <a:rPr lang="en-US" sz="2400" dirty="0"/>
              <a:t>+</a:t>
            </a:r>
          </a:p>
          <a:p>
            <a:pPr algn="ctr"/>
            <a:r>
              <a:rPr lang="en-US" sz="2400" dirty="0"/>
              <a:t>Physics-based model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E59AF-D668-3408-93EB-54B0EC85A78B}"/>
              </a:ext>
            </a:extLst>
          </p:cNvPr>
          <p:cNvSpPr txBox="1"/>
          <p:nvPr/>
        </p:nvSpPr>
        <p:spPr>
          <a:xfrm>
            <a:off x="8676640" y="5321046"/>
            <a:ext cx="315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 Machine Learning model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5C1FF29-FEF0-6E94-A28A-5CAB0029C7D8}"/>
              </a:ext>
            </a:extLst>
          </p:cNvPr>
          <p:cNvSpPr/>
          <p:nvPr/>
        </p:nvSpPr>
        <p:spPr>
          <a:xfrm>
            <a:off x="10066020" y="1143169"/>
            <a:ext cx="375920" cy="583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B3D210-522D-177A-FE40-DE2928422709}"/>
              </a:ext>
            </a:extLst>
          </p:cNvPr>
          <p:cNvSpPr/>
          <p:nvPr/>
        </p:nvSpPr>
        <p:spPr>
          <a:xfrm>
            <a:off x="10066020" y="2930450"/>
            <a:ext cx="375920" cy="583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4E50087-FC00-AA25-FFC2-7D3C702F150F}"/>
              </a:ext>
            </a:extLst>
          </p:cNvPr>
          <p:cNvSpPr/>
          <p:nvPr/>
        </p:nvSpPr>
        <p:spPr>
          <a:xfrm>
            <a:off x="10066020" y="4738005"/>
            <a:ext cx="375920" cy="583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A9F48-26AF-C259-2081-3E42E6242677}"/>
              </a:ext>
            </a:extLst>
          </p:cNvPr>
          <p:cNvSpPr/>
          <p:nvPr/>
        </p:nvSpPr>
        <p:spPr>
          <a:xfrm>
            <a:off x="3270235" y="0"/>
            <a:ext cx="5969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Physics based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2C771-5D7C-4B98-5AB9-FDE49264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1D52B-FA01-0283-C76E-BB312E2892C7}"/>
              </a:ext>
            </a:extLst>
          </p:cNvPr>
          <p:cNvSpPr txBox="1"/>
          <p:nvPr/>
        </p:nvSpPr>
        <p:spPr>
          <a:xfrm>
            <a:off x="584200" y="964998"/>
            <a:ext cx="10769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physics-based modeling approach can simulate the electrochemical and intrinsic dynamic behavior of a cell. 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6FE7B-73D5-A95E-28E7-C0E93625E41F}"/>
              </a:ext>
            </a:extLst>
          </p:cNvPr>
          <p:cNvSpPr txBox="1"/>
          <p:nvPr/>
        </p:nvSpPr>
        <p:spPr>
          <a:xfrm>
            <a:off x="8681720" y="3957527"/>
            <a:ext cx="28651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Experimental data is used to calibrate the battery 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DD3D5-3A56-1066-12E1-657EA87745E3}"/>
              </a:ext>
            </a:extLst>
          </p:cNvPr>
          <p:cNvSpPr txBox="1"/>
          <p:nvPr/>
        </p:nvSpPr>
        <p:spPr>
          <a:xfrm>
            <a:off x="584200" y="2069477"/>
            <a:ext cx="1076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Characterized through 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5 main </a:t>
            </a:r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Partial Differential Equations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developed in GT-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AutoLion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(li-ion simulation software)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6C1E60-B28B-120D-1037-DE47B9224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239000" cy="388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28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6CF83-C3C7-BA42-1430-7B92199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DC7A81-439C-1AD6-0D69-6C1B4EC9F978}"/>
              </a:ext>
            </a:extLst>
          </p:cNvPr>
          <p:cNvGrpSpPr/>
          <p:nvPr/>
        </p:nvGrpSpPr>
        <p:grpSpPr>
          <a:xfrm>
            <a:off x="623954" y="813752"/>
            <a:ext cx="8078971" cy="5725160"/>
            <a:chOff x="2336800" y="2265681"/>
            <a:chExt cx="6990080" cy="4592320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46F2086-EE2B-2BC2-95D8-6F85FE4CCC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4000595"/>
                </p:ext>
              </p:extLst>
            </p:nvPr>
          </p:nvGraphicFramePr>
          <p:xfrm>
            <a:off x="2336800" y="2265681"/>
            <a:ext cx="6990080" cy="4592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906B02-0F4C-A553-FFF0-E442D6CADAD9}"/>
                </a:ext>
              </a:extLst>
            </p:cNvPr>
            <p:cNvSpPr txBox="1"/>
            <p:nvPr/>
          </p:nvSpPr>
          <p:spPr>
            <a:xfrm>
              <a:off x="5896140" y="3848137"/>
              <a:ext cx="3342762" cy="888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Anode and Cathode particle size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Heat transfer coefficient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F50452-0A7E-91FC-3EDA-6A4699F1D612}"/>
                </a:ext>
              </a:extLst>
            </p:cNvPr>
            <p:cNvSpPr txBox="1"/>
            <p:nvPr/>
          </p:nvSpPr>
          <p:spPr>
            <a:xfrm>
              <a:off x="2415722" y="4255442"/>
              <a:ext cx="10668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u="sng" dirty="0">
                  <a:solidFill>
                    <a:schemeClr val="bg1"/>
                  </a:solidFill>
                </a:rPr>
                <a:t>Step 2</a:t>
              </a:r>
            </a:p>
            <a:p>
              <a:pPr lvl="0" algn="ctr"/>
              <a:r>
                <a:rPr lang="en-US" sz="2400" dirty="0">
                  <a:solidFill>
                    <a:schemeClr val="bg1"/>
                  </a:solidFill>
                </a:rPr>
                <a:t>1C-4C test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A071E2-672D-D449-B2C8-C8D356FAB503}"/>
              </a:ext>
            </a:extLst>
          </p:cNvPr>
          <p:cNvSpPr txBox="1"/>
          <p:nvPr/>
        </p:nvSpPr>
        <p:spPr>
          <a:xfrm>
            <a:off x="9014507" y="1590309"/>
            <a:ext cx="3075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Cathode loading: Capacity of cathode per unit area of the cathode.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611392-B941-05CD-5330-9FF367B8B69C}"/>
                  </a:ext>
                </a:extLst>
              </p:cNvPr>
              <p:cNvSpPr txBox="1"/>
              <p:nvPr/>
            </p:nvSpPr>
            <p:spPr>
              <a:xfrm>
                <a:off x="9014507" y="3429000"/>
                <a:ext cx="3075964" cy="149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N/P ratio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𝐴𝑛𝑜𝑑𝑒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𝐿𝑜𝑎𝑑𝑖𝑛𝑔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𝐶𝑎𝑡h𝑜𝑑𝑒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𝐿𝑜𝑎𝑑𝑖𝑛𝑔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</a:t>
                </a:r>
                <a:r>
                  <a:rPr lang="en-US" sz="2000" dirty="0"/>
                  <a:t>This relates to amount of active material in each electrode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611392-B941-05CD-5330-9FF367B8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507" y="3429000"/>
                <a:ext cx="3075964" cy="1498552"/>
              </a:xfrm>
              <a:prstGeom prst="rect">
                <a:avLst/>
              </a:prstGeom>
              <a:blipFill>
                <a:blip r:embed="rId7"/>
                <a:stretch>
                  <a:fillRect l="-2183" r="-1984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28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273FB-91D2-EE0E-4244-E610E94F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936F124-BC68-12CD-6980-88551BE17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 bwMode="auto">
          <a:xfrm>
            <a:off x="6492241" y="560069"/>
            <a:ext cx="4494260" cy="3624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B4D7CF5C-8AE3-90AB-409C-71B22F5E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0070"/>
            <a:ext cx="4820920" cy="3615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5B9F8-E957-6DE2-EF54-68F731FFD504}"/>
              </a:ext>
            </a:extLst>
          </p:cNvPr>
          <p:cNvSpPr txBox="1"/>
          <p:nvPr/>
        </p:nvSpPr>
        <p:spPr>
          <a:xfrm>
            <a:off x="2184400" y="4184904"/>
            <a:ext cx="306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 cycles at 1C C-rate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95FCF-D366-4A40-5614-0A058910EEDA}"/>
              </a:ext>
            </a:extLst>
          </p:cNvPr>
          <p:cNvSpPr txBox="1"/>
          <p:nvPr/>
        </p:nvSpPr>
        <p:spPr>
          <a:xfrm>
            <a:off x="5953760" y="4132238"/>
            <a:ext cx="550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redicted SoC values for the last 10 cycles of each C-rate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242D-5E0B-E577-1EF1-E2085FCE78FA}"/>
              </a:ext>
            </a:extLst>
          </p:cNvPr>
          <p:cNvSpPr txBox="1"/>
          <p:nvPr/>
        </p:nvSpPr>
        <p:spPr>
          <a:xfrm>
            <a:off x="502920" y="5764689"/>
            <a:ext cx="11369040" cy="892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combination of physics-based modelling and ML may prove valuable for longer test programs and State of health analysis and testing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8644B-F8E2-F64D-6AC2-1E9B1A18DD5B}"/>
              </a:ext>
            </a:extLst>
          </p:cNvPr>
          <p:cNvSpPr txBox="1"/>
          <p:nvPr/>
        </p:nvSpPr>
        <p:spPr>
          <a:xfrm>
            <a:off x="558799" y="4850942"/>
            <a:ext cx="53949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Predicts SOC within 1-2% root-mean-square-error (RMSE)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BC27A-E120-6F52-DE46-9B67F7C54505}"/>
              </a:ext>
            </a:extLst>
          </p:cNvPr>
          <p:cNvSpPr txBox="1"/>
          <p:nvPr/>
        </p:nvSpPr>
        <p:spPr>
          <a:xfrm>
            <a:off x="7100696" y="4881632"/>
            <a:ext cx="3642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Predicts SOC within 1% RMSE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197F6-839B-006F-3A2A-ACB9CD8F189D}"/>
              </a:ext>
            </a:extLst>
          </p:cNvPr>
          <p:cNvSpPr txBox="1"/>
          <p:nvPr/>
        </p:nvSpPr>
        <p:spPr>
          <a:xfrm>
            <a:off x="1544322" y="100533"/>
            <a:ext cx="49479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Physics-based model</a:t>
            </a:r>
            <a:endParaRPr lang="en-US" sz="2600" b="1" u="sng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1BCD4-E715-7A80-FEB5-0165C15857AC}"/>
              </a:ext>
            </a:extLst>
          </p:cNvPr>
          <p:cNvSpPr txBox="1"/>
          <p:nvPr/>
        </p:nvSpPr>
        <p:spPr>
          <a:xfrm>
            <a:off x="6299198" y="102169"/>
            <a:ext cx="52453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Feed forward neural network model</a:t>
            </a:r>
            <a:endParaRPr lang="en-US" sz="2600" b="1" u="sng" dirty="0">
              <a:cs typeface="Times New Roman" panose="02020603050405020304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09C6E4F-EC64-B34A-1C0B-73C79E6AAE7F}"/>
              </a:ext>
            </a:extLst>
          </p:cNvPr>
          <p:cNvSpPr/>
          <p:nvPr/>
        </p:nvSpPr>
        <p:spPr>
          <a:xfrm>
            <a:off x="2932430" y="4514384"/>
            <a:ext cx="2667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75CAC48-13CF-6688-51FC-BDECD9BA562B}"/>
              </a:ext>
            </a:extLst>
          </p:cNvPr>
          <p:cNvSpPr/>
          <p:nvPr/>
        </p:nvSpPr>
        <p:spPr>
          <a:xfrm>
            <a:off x="8788526" y="4514384"/>
            <a:ext cx="2667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31B0-D73E-9345-52B5-09432745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Relaxation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2F95-BDD4-4C11-C335-7EE9986E3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Identifying a correlation between open-circuit voltage, SOC and relaxation time required to achieve the </a:t>
            </a:r>
            <a:r>
              <a:rPr lang="en-US" sz="3500" dirty="0" err="1"/>
              <a:t>stabalized</a:t>
            </a:r>
            <a:r>
              <a:rPr lang="en-US" sz="3500" dirty="0"/>
              <a:t> OCV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7229B-7848-1B9B-CAB0-B59EACBB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0F6E6986-D8C9-53BD-6711-EDFC89A10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8" t="11111" r="8848" b="11555"/>
          <a:stretch/>
        </p:blipFill>
        <p:spPr>
          <a:xfrm>
            <a:off x="416560" y="1467791"/>
            <a:ext cx="7945120" cy="53035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6F68AE-6F59-BD73-1E70-492EBB3B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32"/>
            <a:ext cx="10515600" cy="615298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Relaxation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0D25E-ABF1-453E-CE2D-92BD86DFD3FC}"/>
              </a:ext>
            </a:extLst>
          </p:cNvPr>
          <p:cNvSpPr txBox="1"/>
          <p:nvPr/>
        </p:nvSpPr>
        <p:spPr>
          <a:xfrm>
            <a:off x="848225" y="788326"/>
            <a:ext cx="742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takes time to stabilize and reach a final stable Open Circuit Voltage (OCV).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73550-973A-AE70-0DED-6591F3A8D0F6}"/>
              </a:ext>
            </a:extLst>
          </p:cNvPr>
          <p:cNvSpPr txBox="1"/>
          <p:nvPr/>
        </p:nvSpPr>
        <p:spPr>
          <a:xfrm>
            <a:off x="8334375" y="981899"/>
            <a:ext cx="385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Voltage Drop </a:t>
            </a:r>
            <a:r>
              <a:rPr lang="en-US" dirty="0"/>
              <a:t>– Change in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Forced regime </a:t>
            </a:r>
            <a:r>
              <a:rPr lang="en-US" dirty="0"/>
              <a:t>– Current not equal to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Relaxation</a:t>
            </a:r>
            <a:r>
              <a:rPr lang="en-US" dirty="0"/>
              <a:t> – No current battery stabilization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56750E-C1D2-3E0A-C088-4E1217CE0D01}"/>
              </a:ext>
            </a:extLst>
          </p:cNvPr>
          <p:cNvGrpSpPr/>
          <p:nvPr/>
        </p:nvGrpSpPr>
        <p:grpSpPr>
          <a:xfrm>
            <a:off x="6681096" y="3022407"/>
            <a:ext cx="5223490" cy="3621065"/>
            <a:chOff x="6681096" y="3022407"/>
            <a:chExt cx="5223490" cy="3621065"/>
          </a:xfrm>
        </p:grpSpPr>
        <p:pic>
          <p:nvPicPr>
            <p:cNvPr id="28" name="Picture 27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0B1D1915-C18C-C92E-E84F-2672363D6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12" t="10666" r="8499" b="12000"/>
            <a:stretch/>
          </p:blipFill>
          <p:spPr>
            <a:xfrm>
              <a:off x="6681096" y="3022407"/>
              <a:ext cx="5223490" cy="362106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03B123-0404-FE8D-05B2-0257D90D1253}"/>
                </a:ext>
              </a:extLst>
            </p:cNvPr>
            <p:cNvSpPr txBox="1"/>
            <p:nvPr/>
          </p:nvSpPr>
          <p:spPr>
            <a:xfrm>
              <a:off x="8234952" y="3176297"/>
              <a:ext cx="1584960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Voltage Drop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3C0448-4B54-80C8-5EC7-981306A1EBC7}"/>
                </a:ext>
              </a:extLst>
            </p:cNvPr>
            <p:cNvSpPr txBox="1"/>
            <p:nvPr/>
          </p:nvSpPr>
          <p:spPr>
            <a:xfrm>
              <a:off x="9340653" y="5792979"/>
              <a:ext cx="1584960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Voltage Drop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6C9012-04B8-15E8-95B3-847273C38A4B}"/>
                </a:ext>
              </a:extLst>
            </p:cNvPr>
            <p:cNvSpPr txBox="1"/>
            <p:nvPr/>
          </p:nvSpPr>
          <p:spPr>
            <a:xfrm>
              <a:off x="8433842" y="3872901"/>
              <a:ext cx="1918699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Forced Regime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AFD659-4FDC-5D8D-389C-BF0F3645F3CF}"/>
                </a:ext>
              </a:extLst>
            </p:cNvPr>
            <p:cNvSpPr txBox="1"/>
            <p:nvPr/>
          </p:nvSpPr>
          <p:spPr>
            <a:xfrm>
              <a:off x="9493824" y="4832940"/>
              <a:ext cx="1278618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Relaxation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8E6222D-B7D3-04F3-DB5B-E66D132ADBC1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7791450" y="3360963"/>
              <a:ext cx="44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65AA885-A1DD-6C93-9260-D093E8E64CF7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7968252" y="4057567"/>
              <a:ext cx="465590" cy="3606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567BD0-C339-5542-109F-2885FD67AF26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10133133" y="5202272"/>
              <a:ext cx="0" cy="418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DAA652C-DA9A-B40D-A426-E5724F947A74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 flipV="1">
              <a:off x="8781816" y="5973314"/>
              <a:ext cx="558837" cy="4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1F28E58-2966-602C-1A08-19B93D2A29D7}"/>
              </a:ext>
            </a:extLst>
          </p:cNvPr>
          <p:cNvSpPr/>
          <p:nvPr/>
        </p:nvSpPr>
        <p:spPr>
          <a:xfrm>
            <a:off x="3714750" y="1467791"/>
            <a:ext cx="3857625" cy="951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79FF1258-91C0-803B-93E9-2A535F64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87E74-0320-F47C-BEF8-40640CDC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67" t="43111" r="28416" b="36741"/>
          <a:stretch/>
        </p:blipFill>
        <p:spPr>
          <a:xfrm>
            <a:off x="406400" y="91440"/>
            <a:ext cx="5354543" cy="238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83AAE-0DE0-DEAF-EBF8-98E5EBECC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00" t="26963" r="28917" b="34519"/>
          <a:stretch/>
        </p:blipFill>
        <p:spPr>
          <a:xfrm>
            <a:off x="5760943" y="91440"/>
            <a:ext cx="6255092" cy="31456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2DB1C2-305E-4F3D-1B73-2221D507609A}"/>
              </a:ext>
            </a:extLst>
          </p:cNvPr>
          <p:cNvGrpSpPr/>
          <p:nvPr/>
        </p:nvGrpSpPr>
        <p:grpSpPr>
          <a:xfrm>
            <a:off x="400812" y="3122834"/>
            <a:ext cx="6756177" cy="3444240"/>
            <a:chOff x="547696" y="406366"/>
            <a:chExt cx="8962064" cy="4050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0FD976-AD20-7D15-13F8-21674F24D324}"/>
                </a:ext>
              </a:extLst>
            </p:cNvPr>
            <p:cNvGrpSpPr/>
            <p:nvPr/>
          </p:nvGrpSpPr>
          <p:grpSpPr>
            <a:xfrm>
              <a:off x="547696" y="406366"/>
              <a:ext cx="8962064" cy="4050368"/>
              <a:chOff x="547696" y="1239520"/>
              <a:chExt cx="8962064" cy="40503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5844E0F-C607-576B-2887-CE3D4ED832A0}"/>
                  </a:ext>
                </a:extLst>
              </p:cNvPr>
              <p:cNvGrpSpPr/>
              <p:nvPr/>
            </p:nvGrpSpPr>
            <p:grpSpPr>
              <a:xfrm>
                <a:off x="547696" y="1239520"/>
                <a:ext cx="8962064" cy="4043680"/>
                <a:chOff x="2264736" y="1456660"/>
                <a:chExt cx="8330832" cy="3817089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75139E06-64DA-EE31-A36A-E37F88F51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4157" t="36124" r="25785" b="23101"/>
                <a:stretch/>
              </p:blipFill>
              <p:spPr>
                <a:xfrm>
                  <a:off x="2264736" y="1456660"/>
                  <a:ext cx="8330832" cy="3817089"/>
                </a:xfrm>
                <a:prstGeom prst="rect">
                  <a:avLst/>
                </a:prstGeom>
              </p:spPr>
            </p:pic>
            <p:sp>
              <p:nvSpPr>
                <p:cNvPr id="14" name="Multiplication Sign 13">
                  <a:extLst>
                    <a:ext uri="{FF2B5EF4-FFF2-40B4-BE49-F238E27FC236}">
                      <a16:creationId xmlns:a16="http://schemas.microsoft.com/office/drawing/2014/main" id="{540B0E77-8AA8-CFF9-7E21-0CA5DC09DE7C}"/>
                    </a:ext>
                  </a:extLst>
                </p:cNvPr>
                <p:cNvSpPr/>
                <p:nvPr/>
              </p:nvSpPr>
              <p:spPr>
                <a:xfrm>
                  <a:off x="5618480" y="3027680"/>
                  <a:ext cx="264160" cy="284480"/>
                </a:xfrm>
                <a:prstGeom prst="mathMultiply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A885B-6DFE-E752-E166-F40AA28BC62F}"/>
                  </a:ext>
                </a:extLst>
              </p:cNvPr>
              <p:cNvSpPr txBox="1"/>
              <p:nvPr/>
            </p:nvSpPr>
            <p:spPr>
              <a:xfrm>
                <a:off x="4380956" y="3023844"/>
                <a:ext cx="416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CFC776-2080-C167-6734-6CB3BDB458B7}"/>
                  </a:ext>
                </a:extLst>
              </p:cNvPr>
              <p:cNvSpPr txBox="1"/>
              <p:nvPr/>
            </p:nvSpPr>
            <p:spPr>
              <a:xfrm>
                <a:off x="2473960" y="3316591"/>
                <a:ext cx="416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F01BD7-170D-16B0-2759-E45403ACDD4D}"/>
                  </a:ext>
                </a:extLst>
              </p:cNvPr>
              <p:cNvSpPr txBox="1"/>
              <p:nvPr/>
            </p:nvSpPr>
            <p:spPr>
              <a:xfrm>
                <a:off x="2448560" y="2685150"/>
                <a:ext cx="416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1687E7-752A-4370-6129-ED002A8B09CB}"/>
                  </a:ext>
                </a:extLst>
              </p:cNvPr>
              <p:cNvSpPr txBox="1"/>
              <p:nvPr/>
            </p:nvSpPr>
            <p:spPr>
              <a:xfrm>
                <a:off x="4155555" y="4920556"/>
                <a:ext cx="416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D3D0B9-E4B2-4E71-CC2D-D567E7DEBA46}"/>
                </a:ext>
              </a:extLst>
            </p:cNvPr>
            <p:cNvSpPr txBox="1"/>
            <p:nvPr/>
          </p:nvSpPr>
          <p:spPr>
            <a:xfrm>
              <a:off x="2667115" y="4087402"/>
              <a:ext cx="41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62594B5-1334-367E-8CCC-E77019A99382}"/>
              </a:ext>
            </a:extLst>
          </p:cNvPr>
          <p:cNvSpPr txBox="1"/>
          <p:nvPr/>
        </p:nvSpPr>
        <p:spPr>
          <a:xfrm>
            <a:off x="7666272" y="3487829"/>
            <a:ext cx="4236720" cy="12926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An approximate error of 4% SOC introduced for a difference in 2 mV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C7768A-6B89-1BFF-82AD-7E7EA0D01D4F}"/>
              </a:ext>
            </a:extLst>
          </p:cNvPr>
          <p:cNvSpPr txBox="1"/>
          <p:nvPr/>
        </p:nvSpPr>
        <p:spPr>
          <a:xfrm>
            <a:off x="490667" y="2562051"/>
            <a:ext cx="547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a 24 </a:t>
            </a:r>
            <a:r>
              <a:rPr lang="en-US" dirty="0" err="1"/>
              <a:t>hr</a:t>
            </a:r>
            <a:r>
              <a:rPr lang="en-US" dirty="0"/>
              <a:t> OCV value is used to find SOC on a 1 </a:t>
            </a:r>
            <a:r>
              <a:rPr lang="en-US" dirty="0" err="1"/>
              <a:t>hr</a:t>
            </a:r>
            <a:r>
              <a:rPr lang="en-US" dirty="0"/>
              <a:t> OCV vs SOC curve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7EE283-732F-B2EA-2A0A-C4013322DB02}"/>
              </a:ext>
            </a:extLst>
          </p:cNvPr>
          <p:cNvSpPr txBox="1"/>
          <p:nvPr/>
        </p:nvSpPr>
        <p:spPr>
          <a:xfrm>
            <a:off x="7294880" y="532401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 </a:t>
            </a:r>
            <a:r>
              <a:rPr lang="en-US" sz="1800" dirty="0">
                <a:sym typeface="Wingdings" panose="05000000000000000000" pitchFamily="2" charset="2"/>
              </a:rPr>
              <a:t> OCV measured after 24 </a:t>
            </a:r>
            <a:r>
              <a:rPr lang="en-US" sz="1800" dirty="0" err="1">
                <a:sym typeface="Wingdings" panose="05000000000000000000" pitchFamily="2" charset="2"/>
              </a:rPr>
              <a:t>hr</a:t>
            </a:r>
            <a:r>
              <a:rPr lang="en-US" sz="1800" dirty="0">
                <a:sym typeface="Wingdings" panose="05000000000000000000" pitchFamily="2" charset="2"/>
              </a:rPr>
              <a:t> of relaxation</a:t>
            </a:r>
          </a:p>
          <a:p>
            <a:r>
              <a:rPr lang="en-US" sz="1800" dirty="0">
                <a:sym typeface="Wingdings" panose="05000000000000000000" pitchFamily="2" charset="2"/>
              </a:rPr>
              <a:t>D  Same OCV on a 1 </a:t>
            </a:r>
            <a:r>
              <a:rPr lang="en-US" sz="1800" dirty="0" err="1">
                <a:sym typeface="Wingdings" panose="05000000000000000000" pitchFamily="2" charset="2"/>
              </a:rPr>
              <a:t>hr</a:t>
            </a:r>
            <a:r>
              <a:rPr lang="en-US" sz="1800" dirty="0">
                <a:sym typeface="Wingdings" panose="05000000000000000000" pitchFamily="2" charset="2"/>
              </a:rPr>
              <a:t> relaxation curve</a:t>
            </a:r>
          </a:p>
          <a:p>
            <a:r>
              <a:rPr lang="en-US" sz="1800" dirty="0">
                <a:sym typeface="Wingdings" panose="05000000000000000000" pitchFamily="2" charset="2"/>
              </a:rPr>
              <a:t>E  Over-estimation of SOC</a:t>
            </a:r>
          </a:p>
          <a:p>
            <a:r>
              <a:rPr lang="en-US" sz="1800" dirty="0">
                <a:sym typeface="Wingdings" panose="05000000000000000000" pitchFamily="2" charset="2"/>
              </a:rPr>
              <a:t>F  Actual SOC value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7409ADC-C338-9CF2-89DA-04733B9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19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C01AD-738F-BE71-9EF4-92F8EE91A882}"/>
              </a:ext>
            </a:extLst>
          </p:cNvPr>
          <p:cNvSpPr txBox="1"/>
          <p:nvPr/>
        </p:nvSpPr>
        <p:spPr>
          <a:xfrm>
            <a:off x="352308" y="6528880"/>
            <a:ext cx="11264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Li, An, et al. "Fast characterization method for modeling battery relaxation voltage."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Batteries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2.2 (2016):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0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85213-C648-175F-FA4C-B8F2BF23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51270A-1453-C4E2-9E56-DE5DBA05735B}"/>
              </a:ext>
            </a:extLst>
          </p:cNvPr>
          <p:cNvGrpSpPr/>
          <p:nvPr/>
        </p:nvGrpSpPr>
        <p:grpSpPr>
          <a:xfrm>
            <a:off x="441960" y="4418667"/>
            <a:ext cx="6673027" cy="2079936"/>
            <a:chOff x="443023" y="1232155"/>
            <a:chExt cx="6673027" cy="20799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A0559B-0F3B-99FB-5480-AD8942FE2418}"/>
                </a:ext>
              </a:extLst>
            </p:cNvPr>
            <p:cNvSpPr txBox="1"/>
            <p:nvPr/>
          </p:nvSpPr>
          <p:spPr>
            <a:xfrm>
              <a:off x="2133611" y="1718844"/>
              <a:ext cx="13562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Depends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F4E74E-24CA-1859-1D94-4C0325FF841E}"/>
                </a:ext>
              </a:extLst>
            </p:cNvPr>
            <p:cNvSpPr txBox="1"/>
            <p:nvPr/>
          </p:nvSpPr>
          <p:spPr>
            <a:xfrm>
              <a:off x="443023" y="1503078"/>
              <a:ext cx="194786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Battery degradation model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A00D50-5BA3-C416-7F65-2BB27FD37F73}"/>
                </a:ext>
              </a:extLst>
            </p:cNvPr>
            <p:cNvSpPr txBox="1"/>
            <p:nvPr/>
          </p:nvSpPr>
          <p:spPr>
            <a:xfrm>
              <a:off x="3847618" y="1232155"/>
              <a:ext cx="26524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Number of cycles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14410-55F6-6B50-213A-75AF2C317F0A}"/>
                </a:ext>
              </a:extLst>
            </p:cNvPr>
            <p:cNvSpPr txBox="1"/>
            <p:nvPr/>
          </p:nvSpPr>
          <p:spPr>
            <a:xfrm>
              <a:off x="3705024" y="2419539"/>
              <a:ext cx="34110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Starting and ending SOC of the half-cycles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122BEB76-492F-A297-DED4-1D2209FD5599}"/>
                </a:ext>
              </a:extLst>
            </p:cNvPr>
            <p:cNvSpPr/>
            <p:nvPr/>
          </p:nvSpPr>
          <p:spPr>
            <a:xfrm>
              <a:off x="3336243" y="1360330"/>
              <a:ext cx="606175" cy="2685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E4083C4-B92E-8229-1BF9-82EE4A9CE803}"/>
                </a:ext>
              </a:extLst>
            </p:cNvPr>
            <p:cNvSpPr/>
            <p:nvPr/>
          </p:nvSpPr>
          <p:spPr>
            <a:xfrm>
              <a:off x="3336243" y="2723637"/>
              <a:ext cx="606175" cy="2685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208209-15D0-570A-1346-F22C6BA6E456}"/>
                </a:ext>
              </a:extLst>
            </p:cNvPr>
            <p:cNvSpPr/>
            <p:nvPr/>
          </p:nvSpPr>
          <p:spPr>
            <a:xfrm>
              <a:off x="3336242" y="1427602"/>
              <a:ext cx="113013" cy="14841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6AD364-F985-6B68-0563-7834BCE3140A}"/>
                </a:ext>
              </a:extLst>
            </p:cNvPr>
            <p:cNvSpPr/>
            <p:nvPr/>
          </p:nvSpPr>
          <p:spPr>
            <a:xfrm>
              <a:off x="2315056" y="2069300"/>
              <a:ext cx="1021185" cy="1637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3189C1-CE70-9DC2-16C0-F9A49C77732A}"/>
                </a:ext>
              </a:extLst>
            </p:cNvPr>
            <p:cNvSpPr txBox="1"/>
            <p:nvPr/>
          </p:nvSpPr>
          <p:spPr>
            <a:xfrm>
              <a:off x="2554863" y="2122917"/>
              <a:ext cx="6061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4C69BB-8B7E-A973-1263-5033AF5625EC}"/>
              </a:ext>
            </a:extLst>
          </p:cNvPr>
          <p:cNvGrpSpPr/>
          <p:nvPr/>
        </p:nvGrpSpPr>
        <p:grpSpPr>
          <a:xfrm>
            <a:off x="563583" y="1076183"/>
            <a:ext cx="12378375" cy="2616526"/>
            <a:chOff x="563583" y="1076183"/>
            <a:chExt cx="12378375" cy="26165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6BA5EF-8BCE-86EA-2092-D663585361A9}"/>
                </a:ext>
              </a:extLst>
            </p:cNvPr>
            <p:cNvGrpSpPr/>
            <p:nvPr/>
          </p:nvGrpSpPr>
          <p:grpSpPr>
            <a:xfrm>
              <a:off x="563583" y="2492380"/>
              <a:ext cx="11184260" cy="1200329"/>
              <a:chOff x="421955" y="3734439"/>
              <a:chExt cx="11184260" cy="12003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A85980-5087-D51E-816A-79B03A7FC661}"/>
                  </a:ext>
                </a:extLst>
              </p:cNvPr>
              <p:cNvSpPr txBox="1"/>
              <p:nvPr/>
            </p:nvSpPr>
            <p:spPr>
              <a:xfrm>
                <a:off x="3543300" y="3734439"/>
                <a:ext cx="43053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Aging of the battery over time due to all processes that lead to degradation other than cycling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9CA737-C603-5ED5-18D2-907315B69E59}"/>
                  </a:ext>
                </a:extLst>
              </p:cNvPr>
              <p:cNvSpPr txBox="1"/>
              <p:nvPr/>
            </p:nvSpPr>
            <p:spPr>
              <a:xfrm>
                <a:off x="421955" y="4083413"/>
                <a:ext cx="2252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Calendar aging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CEDA3E-9B23-F536-098F-65308D7018B5}"/>
                  </a:ext>
                </a:extLst>
              </p:cNvPr>
              <p:cNvSpPr txBox="1"/>
              <p:nvPr/>
            </p:nvSpPr>
            <p:spPr>
              <a:xfrm>
                <a:off x="8658225" y="3903038"/>
                <a:ext cx="294799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Rest SOC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Temperature</a:t>
                </a: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161D5925-96E2-59BC-2C3B-2787BB2B2FA5}"/>
                  </a:ext>
                </a:extLst>
              </p:cNvPr>
              <p:cNvSpPr/>
              <p:nvPr/>
            </p:nvSpPr>
            <p:spPr>
              <a:xfrm>
                <a:off x="7829550" y="4206746"/>
                <a:ext cx="657225" cy="273634"/>
              </a:xfrm>
              <a:prstGeom prst="right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D5840954-76A5-96A5-7F3C-2EBF9EB5B9E9}"/>
                  </a:ext>
                </a:extLst>
              </p:cNvPr>
              <p:cNvSpPr/>
              <p:nvPr/>
            </p:nvSpPr>
            <p:spPr>
              <a:xfrm>
                <a:off x="2489197" y="4206746"/>
                <a:ext cx="657225" cy="273634"/>
              </a:xfrm>
              <a:prstGeom prst="right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770D-8152-DC8C-8433-1D77652B6044}"/>
                </a:ext>
              </a:extLst>
            </p:cNvPr>
            <p:cNvGrpSpPr/>
            <p:nvPr/>
          </p:nvGrpSpPr>
          <p:grpSpPr>
            <a:xfrm>
              <a:off x="564218" y="1076183"/>
              <a:ext cx="12377740" cy="1238428"/>
              <a:chOff x="595310" y="1383522"/>
              <a:chExt cx="12377740" cy="123842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13C3EA-CA6F-C071-80DA-D02FE617B49A}"/>
                  </a:ext>
                </a:extLst>
              </p:cNvPr>
              <p:cNvSpPr txBox="1"/>
              <p:nvPr/>
            </p:nvSpPr>
            <p:spPr>
              <a:xfrm>
                <a:off x="8305800" y="1421621"/>
                <a:ext cx="466725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State of Charge (SOC)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Depth of Discharge (DOD)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Number of cycles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35BD4E-D04D-342B-C13C-F6534A6A8F66}"/>
                  </a:ext>
                </a:extLst>
              </p:cNvPr>
              <p:cNvSpPr txBox="1"/>
              <p:nvPr/>
            </p:nvSpPr>
            <p:spPr>
              <a:xfrm>
                <a:off x="595310" y="1599426"/>
                <a:ext cx="1947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Cyclic aging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1DD980-9D72-A68F-EE2A-C88DE55BD49E}"/>
                  </a:ext>
                </a:extLst>
              </p:cNvPr>
              <p:cNvSpPr txBox="1"/>
              <p:nvPr/>
            </p:nvSpPr>
            <p:spPr>
              <a:xfrm>
                <a:off x="3314700" y="1383522"/>
                <a:ext cx="42120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Degradation of the battery with every cycle of charging and discharging.</a:t>
                </a:r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BB743B59-6805-CE33-69BB-08B5B744FB9B}"/>
                  </a:ext>
                </a:extLst>
              </p:cNvPr>
              <p:cNvSpPr/>
              <p:nvPr/>
            </p:nvSpPr>
            <p:spPr>
              <a:xfrm>
                <a:off x="7526704" y="1706704"/>
                <a:ext cx="657225" cy="273634"/>
              </a:xfrm>
              <a:prstGeom prst="right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209BF45A-FAA5-69B3-31AC-BE91F0486192}"/>
                  </a:ext>
                </a:extLst>
              </p:cNvPr>
              <p:cNvSpPr/>
              <p:nvPr/>
            </p:nvSpPr>
            <p:spPr>
              <a:xfrm>
                <a:off x="2354629" y="1706704"/>
                <a:ext cx="657225" cy="273634"/>
              </a:xfrm>
              <a:prstGeom prst="right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2F08E27-B850-3945-D297-AB34A9B566D3}"/>
              </a:ext>
            </a:extLst>
          </p:cNvPr>
          <p:cNvSpPr/>
          <p:nvPr/>
        </p:nvSpPr>
        <p:spPr>
          <a:xfrm>
            <a:off x="7074336" y="3889144"/>
            <a:ext cx="4945295" cy="2590393"/>
          </a:xfrm>
          <a:prstGeom prst="rect">
            <a:avLst/>
          </a:prstGeom>
          <a:noFill/>
          <a:ln w="57150">
            <a:solidFill>
              <a:srgbClr val="C5050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CD5CFE-4EEE-E8ED-393F-F9959B306AE7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Battery Degradation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B6182-28FF-8565-3EEB-432D6398434F}"/>
              </a:ext>
            </a:extLst>
          </p:cNvPr>
          <p:cNvSpPr txBox="1"/>
          <p:nvPr/>
        </p:nvSpPr>
        <p:spPr>
          <a:xfrm>
            <a:off x="7094667" y="3919818"/>
            <a:ext cx="51532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Validate model through testing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Cyclic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Aging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Use case SOC 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Relaxation tests – rest case SOC estimation</a:t>
            </a:r>
          </a:p>
        </p:txBody>
      </p:sp>
    </p:spTree>
    <p:extLst>
      <p:ext uri="{BB962C8B-B14F-4D97-AF65-F5344CB8AC3E}">
        <p14:creationId xmlns:p14="http://schemas.microsoft.com/office/powerpoint/2010/main" val="121626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9E9B5B3-26AD-658C-119B-25937A79B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42" t="43260" r="35834" b="19851"/>
          <a:stretch/>
        </p:blipFill>
        <p:spPr>
          <a:xfrm>
            <a:off x="422480" y="1071880"/>
            <a:ext cx="6480399" cy="47142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620302-41AD-D5C7-0079-11DB816364AD}"/>
              </a:ext>
            </a:extLst>
          </p:cNvPr>
          <p:cNvSpPr txBox="1"/>
          <p:nvPr/>
        </p:nvSpPr>
        <p:spPr>
          <a:xfrm>
            <a:off x="640080" y="249237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Relaxation time and Battery History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1930CB-AF2A-0802-E0E6-42C2660DAB83}"/>
              </a:ext>
            </a:extLst>
          </p:cNvPr>
          <p:cNvSpPr txBox="1"/>
          <p:nvPr/>
        </p:nvSpPr>
        <p:spPr>
          <a:xfrm>
            <a:off x="7051040" y="1215718"/>
            <a:ext cx="51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OCV measured for different SOCs after different relaxation periods after charge and after discharge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95D300-F50C-D146-96A6-76C97F88B1E5}"/>
              </a:ext>
            </a:extLst>
          </p:cNvPr>
          <p:cNvSpPr txBox="1"/>
          <p:nvPr/>
        </p:nvSpPr>
        <p:spPr>
          <a:xfrm>
            <a:off x="8290800" y="3002676"/>
            <a:ext cx="242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Relaxation time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8B3DD0-C516-89DD-FE7F-099CA356D0F5}"/>
              </a:ext>
            </a:extLst>
          </p:cNvPr>
          <p:cNvSpPr txBox="1"/>
          <p:nvPr/>
        </p:nvSpPr>
        <p:spPr>
          <a:xfrm>
            <a:off x="7317565" y="3938206"/>
            <a:ext cx="436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OCV approaches stable value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638C8A-0151-19F3-1DD8-E9E1206D6146}"/>
              </a:ext>
            </a:extLst>
          </p:cNvPr>
          <p:cNvSpPr txBox="1"/>
          <p:nvPr/>
        </p:nvSpPr>
        <p:spPr>
          <a:xfrm>
            <a:off x="7317549" y="5276701"/>
            <a:ext cx="436903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Battery History plays a role in relaxation characteristics.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9156D936-E7CA-93CC-22A6-5AC92E21BA91}"/>
              </a:ext>
            </a:extLst>
          </p:cNvPr>
          <p:cNvSpPr/>
          <p:nvPr/>
        </p:nvSpPr>
        <p:spPr>
          <a:xfrm>
            <a:off x="10536869" y="2981410"/>
            <a:ext cx="255181" cy="461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393F95CE-7A8D-7976-91E7-3BF3C3A3C283}"/>
              </a:ext>
            </a:extLst>
          </p:cNvPr>
          <p:cNvSpPr/>
          <p:nvPr/>
        </p:nvSpPr>
        <p:spPr>
          <a:xfrm rot="10800000">
            <a:off x="9374493" y="3485607"/>
            <a:ext cx="255181" cy="46166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EDF555E6-A739-2AF7-1E3D-468232AA5512}"/>
              </a:ext>
            </a:extLst>
          </p:cNvPr>
          <p:cNvSpPr/>
          <p:nvPr/>
        </p:nvSpPr>
        <p:spPr>
          <a:xfrm rot="10800000">
            <a:off x="9374493" y="4550739"/>
            <a:ext cx="255181" cy="46166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9E2542B-9216-0C8E-7A09-00CAEB7A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20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25540-FB08-7E72-328D-F133EA7C2603}"/>
              </a:ext>
            </a:extLst>
          </p:cNvPr>
          <p:cNvSpPr txBox="1"/>
          <p:nvPr/>
        </p:nvSpPr>
        <p:spPr>
          <a:xfrm>
            <a:off x="352308" y="6528880"/>
            <a:ext cx="11264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Li, An, et al. "Fast characterization method for modeling battery relaxation voltage."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Batteries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2.2 (2016):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4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E6DB96-1485-A9CF-4BE3-FA07957482A4}"/>
              </a:ext>
            </a:extLst>
          </p:cNvPr>
          <p:cNvSpPr>
            <a:spLocks/>
          </p:cNvSpPr>
          <p:nvPr/>
        </p:nvSpPr>
        <p:spPr>
          <a:xfrm>
            <a:off x="1191605" y="2776433"/>
            <a:ext cx="49235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Voltage at any stage of relaxation can be related to an accurate SOC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FC7613-24F4-42AF-5BB8-535862CD3575}"/>
              </a:ext>
            </a:extLst>
          </p:cNvPr>
          <p:cNvSpPr/>
          <p:nvPr/>
        </p:nvSpPr>
        <p:spPr>
          <a:xfrm>
            <a:off x="490027" y="77540"/>
            <a:ext cx="285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1D7EE-2764-C7E2-A193-38DF2C4FF7E8}"/>
              </a:ext>
            </a:extLst>
          </p:cNvPr>
          <p:cNvSpPr/>
          <p:nvPr/>
        </p:nvSpPr>
        <p:spPr>
          <a:xfrm>
            <a:off x="337627" y="968757"/>
            <a:ext cx="117019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 correlation between relaxation curve and SOC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67454E-0B40-CDCD-23A1-86DB9129ACA6}"/>
              </a:ext>
            </a:extLst>
          </p:cNvPr>
          <p:cNvGrpSpPr/>
          <p:nvPr/>
        </p:nvGrpSpPr>
        <p:grpSpPr>
          <a:xfrm>
            <a:off x="6523811" y="2417215"/>
            <a:ext cx="4923557" cy="2772512"/>
            <a:chOff x="6549016" y="2859847"/>
            <a:chExt cx="5223490" cy="3621065"/>
          </a:xfrm>
        </p:grpSpPr>
        <p:pic>
          <p:nvPicPr>
            <p:cNvPr id="7" name="Picture 6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40D7F8C2-2048-E0F5-8879-BE7430A70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12" t="10666" r="8499" b="12000"/>
            <a:stretch/>
          </p:blipFill>
          <p:spPr>
            <a:xfrm>
              <a:off x="6549016" y="2859847"/>
              <a:ext cx="5223490" cy="362106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51BAC0-6382-8E57-3A5E-A47F9E7E1DE5}"/>
                </a:ext>
              </a:extLst>
            </p:cNvPr>
            <p:cNvSpPr/>
            <p:nvPr/>
          </p:nvSpPr>
          <p:spPr>
            <a:xfrm>
              <a:off x="8859520" y="5466080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E6A40D-6B69-671B-0283-1C741F691E78}"/>
                </a:ext>
              </a:extLst>
            </p:cNvPr>
            <p:cNvSpPr/>
            <p:nvPr/>
          </p:nvSpPr>
          <p:spPr>
            <a:xfrm>
              <a:off x="9141711" y="5454650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03193C-A7BF-B000-A316-DC7C18F9C72E}"/>
                </a:ext>
              </a:extLst>
            </p:cNvPr>
            <p:cNvSpPr/>
            <p:nvPr/>
          </p:nvSpPr>
          <p:spPr>
            <a:xfrm>
              <a:off x="9408662" y="5442941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9EC12F-CD40-592A-56A8-6A080702DAD0}"/>
                </a:ext>
              </a:extLst>
            </p:cNvPr>
            <p:cNvSpPr/>
            <p:nvPr/>
          </p:nvSpPr>
          <p:spPr>
            <a:xfrm>
              <a:off x="9713211" y="5443513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B53C05-8B40-C79E-222E-FAD5C46AC768}"/>
                </a:ext>
              </a:extLst>
            </p:cNvPr>
            <p:cNvSpPr/>
            <p:nvPr/>
          </p:nvSpPr>
          <p:spPr>
            <a:xfrm>
              <a:off x="9987280" y="5439117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567420-CD01-4922-8F2C-2170419A4DC3}"/>
                </a:ext>
              </a:extLst>
            </p:cNvPr>
            <p:cNvSpPr/>
            <p:nvPr/>
          </p:nvSpPr>
          <p:spPr>
            <a:xfrm>
              <a:off x="10285730" y="5435600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C9E1C6-C3D1-29CE-E52C-FE0CD8D589E9}"/>
                </a:ext>
              </a:extLst>
            </p:cNvPr>
            <p:cNvSpPr/>
            <p:nvPr/>
          </p:nvSpPr>
          <p:spPr>
            <a:xfrm>
              <a:off x="10535418" y="5432669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FB1F5E3-5B24-9486-6B47-86AF31BD128C}"/>
                </a:ext>
              </a:extLst>
            </p:cNvPr>
            <p:cNvCxnSpPr/>
            <p:nvPr/>
          </p:nvCxnSpPr>
          <p:spPr>
            <a:xfrm>
              <a:off x="8660321" y="5666456"/>
              <a:ext cx="78377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47DA575-B09C-60D4-7DD9-15F64A013F5E}"/>
                </a:ext>
              </a:extLst>
            </p:cNvPr>
            <p:cNvCxnSpPr>
              <a:cxnSpLocks/>
            </p:cNvCxnSpPr>
            <p:nvPr/>
          </p:nvCxnSpPr>
          <p:spPr>
            <a:xfrm>
              <a:off x="8660321" y="5935363"/>
              <a:ext cx="22887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9060AE-9370-167E-B479-471C3000CDA7}"/>
                </a:ext>
              </a:extLst>
            </p:cNvPr>
            <p:cNvSpPr/>
            <p:nvPr/>
          </p:nvSpPr>
          <p:spPr>
            <a:xfrm>
              <a:off x="10913746" y="5435600"/>
              <a:ext cx="60960" cy="609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8BCFA6-ABC8-78F8-9B3F-950F78A41FD1}"/>
                </a:ext>
              </a:extLst>
            </p:cNvPr>
            <p:cNvSpPr txBox="1"/>
            <p:nvPr/>
          </p:nvSpPr>
          <p:spPr>
            <a:xfrm>
              <a:off x="8739208" y="5620261"/>
              <a:ext cx="669454" cy="36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 min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741F53-E9C7-0067-C4CB-8CCC33FD02DA}"/>
                </a:ext>
              </a:extLst>
            </p:cNvPr>
            <p:cNvSpPr txBox="1"/>
            <p:nvPr/>
          </p:nvSpPr>
          <p:spPr>
            <a:xfrm>
              <a:off x="9987280" y="5620261"/>
              <a:ext cx="548138" cy="36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 </a:t>
              </a:r>
              <a:r>
                <a:rPr lang="en-US" sz="1200" dirty="0" err="1"/>
                <a:t>hr</a:t>
              </a:r>
              <a:endParaRPr lang="en-US" sz="1200" dirty="0"/>
            </a:p>
          </p:txBody>
        </p:sp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F2D8D0E5-A72C-792A-359E-0A0E5895CE0E}"/>
              </a:ext>
            </a:extLst>
          </p:cNvPr>
          <p:cNvSpPr/>
          <p:nvPr/>
        </p:nvSpPr>
        <p:spPr>
          <a:xfrm>
            <a:off x="5614005" y="1655152"/>
            <a:ext cx="386080" cy="64633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C94E50-3A2F-84C3-4906-90BA04D35CF4}"/>
              </a:ext>
            </a:extLst>
          </p:cNvPr>
          <p:cNvSpPr/>
          <p:nvPr/>
        </p:nvSpPr>
        <p:spPr>
          <a:xfrm>
            <a:off x="1589482" y="5838318"/>
            <a:ext cx="106025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Identify parameters that effect the relaxation curve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A23CC7FC-28E6-945B-62C2-7EA293A6C057}"/>
              </a:ext>
            </a:extLst>
          </p:cNvPr>
          <p:cNvSpPr/>
          <p:nvPr/>
        </p:nvSpPr>
        <p:spPr>
          <a:xfrm rot="5400000">
            <a:off x="1043775" y="5518676"/>
            <a:ext cx="779973" cy="9642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FB6E-1791-754C-563D-B2E95B66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8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8961EAB-B724-FF81-565C-9BD29D02B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15549"/>
              </p:ext>
            </p:extLst>
          </p:nvPr>
        </p:nvGraphicFramePr>
        <p:xfrm>
          <a:off x="588645" y="10715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46810-495D-BD1C-C7C0-8A5060AF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587EB-AC1A-D8A0-BADD-74DDEC758340}"/>
              </a:ext>
            </a:extLst>
          </p:cNvPr>
          <p:cNvSpPr txBox="1"/>
          <p:nvPr/>
        </p:nvSpPr>
        <p:spPr>
          <a:xfrm>
            <a:off x="6502400" y="1203643"/>
            <a:ext cx="47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Rate at which current is supplied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6DFDB-1358-3053-B213-FFE3AC45B26C}"/>
              </a:ext>
            </a:extLst>
          </p:cNvPr>
          <p:cNvSpPr txBox="1"/>
          <p:nvPr/>
        </p:nvSpPr>
        <p:spPr>
          <a:xfrm>
            <a:off x="6502399" y="4155440"/>
            <a:ext cx="528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Energy entering/leaving the battery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41B9BC-8C32-3845-C63D-9E8C367C1209}"/>
              </a:ext>
            </a:extLst>
          </p:cNvPr>
          <p:cNvSpPr/>
          <p:nvPr/>
        </p:nvSpPr>
        <p:spPr>
          <a:xfrm>
            <a:off x="588645" y="0"/>
            <a:ext cx="338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66B95-0A49-CD94-BA3F-DE8317AE1590}"/>
              </a:ext>
            </a:extLst>
          </p:cNvPr>
          <p:cNvSpPr txBox="1"/>
          <p:nvPr/>
        </p:nvSpPr>
        <p:spPr>
          <a:xfrm>
            <a:off x="6502399" y="5851346"/>
            <a:ext cx="528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Effects of battery degradation</a:t>
            </a:r>
          </a:p>
        </p:txBody>
      </p:sp>
    </p:spTree>
    <p:extLst>
      <p:ext uri="{BB962C8B-B14F-4D97-AF65-F5344CB8AC3E}">
        <p14:creationId xmlns:p14="http://schemas.microsoft.com/office/powerpoint/2010/main" val="9284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5B6DF7-C68B-E705-5F07-D8ED9A4B7BE9}"/>
              </a:ext>
            </a:extLst>
          </p:cNvPr>
          <p:cNvSpPr/>
          <p:nvPr/>
        </p:nvSpPr>
        <p:spPr>
          <a:xfrm>
            <a:off x="199389" y="108020"/>
            <a:ext cx="117932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Initial Test Plan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1B379B-0A56-1746-6B6A-9D1447065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750482"/>
              </p:ext>
            </p:extLst>
          </p:nvPr>
        </p:nvGraphicFramePr>
        <p:xfrm>
          <a:off x="416560" y="1232426"/>
          <a:ext cx="6786880" cy="453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8319A1-8B4A-ADD8-1D44-BF4068FA9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151017"/>
              </p:ext>
            </p:extLst>
          </p:nvPr>
        </p:nvGraphicFramePr>
        <p:xfrm>
          <a:off x="5353051" y="1280554"/>
          <a:ext cx="4175760" cy="262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5DAC2E6-3D97-B2F0-3A14-76D63EF85F54}"/>
              </a:ext>
            </a:extLst>
          </p:cNvPr>
          <p:cNvGrpSpPr/>
          <p:nvPr/>
        </p:nvGrpSpPr>
        <p:grpSpPr>
          <a:xfrm>
            <a:off x="8769352" y="4284881"/>
            <a:ext cx="2999740" cy="2162123"/>
            <a:chOff x="8228331" y="4203601"/>
            <a:chExt cx="2999740" cy="21621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1C6A41-D904-BE94-7149-9551C262C939}"/>
                </a:ext>
              </a:extLst>
            </p:cNvPr>
            <p:cNvSpPr txBox="1"/>
            <p:nvPr/>
          </p:nvSpPr>
          <p:spPr>
            <a:xfrm>
              <a:off x="8321040" y="4203601"/>
              <a:ext cx="233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Charge to 100%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88B866-6007-1A80-A2AB-450BCDB3ED66}"/>
                </a:ext>
              </a:extLst>
            </p:cNvPr>
            <p:cNvSpPr txBox="1"/>
            <p:nvPr/>
          </p:nvSpPr>
          <p:spPr>
            <a:xfrm>
              <a:off x="8293100" y="5038441"/>
              <a:ext cx="2392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Discharge by 5%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321D7F-D69E-85E9-D628-73FC6FFB2F63}"/>
                </a:ext>
              </a:extLst>
            </p:cNvPr>
            <p:cNvSpPr txBox="1"/>
            <p:nvPr/>
          </p:nvSpPr>
          <p:spPr>
            <a:xfrm>
              <a:off x="8228331" y="5873281"/>
              <a:ext cx="260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Relax for 10 hours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A772F047-0296-C0B5-7C56-FFE421B8EB27}"/>
                </a:ext>
              </a:extLst>
            </p:cNvPr>
            <p:cNvSpPr/>
            <p:nvPr/>
          </p:nvSpPr>
          <p:spPr>
            <a:xfrm>
              <a:off x="9347200" y="4696044"/>
              <a:ext cx="181611" cy="342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02EF54ED-EE65-95B9-37C9-4FA0890E66D6}"/>
                </a:ext>
              </a:extLst>
            </p:cNvPr>
            <p:cNvSpPr/>
            <p:nvPr/>
          </p:nvSpPr>
          <p:spPr>
            <a:xfrm>
              <a:off x="9347200" y="5608737"/>
              <a:ext cx="181611" cy="342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Curved Right 11">
              <a:extLst>
                <a:ext uri="{FF2B5EF4-FFF2-40B4-BE49-F238E27FC236}">
                  <a16:creationId xmlns:a16="http://schemas.microsoft.com/office/drawing/2014/main" id="{B7E4C65C-3325-F975-1841-999CD26E1122}"/>
                </a:ext>
              </a:extLst>
            </p:cNvPr>
            <p:cNvSpPr/>
            <p:nvPr/>
          </p:nvSpPr>
          <p:spPr>
            <a:xfrm rot="10800000">
              <a:off x="10801351" y="5227748"/>
              <a:ext cx="426720" cy="92309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F9AD19-478E-F3CC-4E0A-A92F2899459E}"/>
              </a:ext>
            </a:extLst>
          </p:cNvPr>
          <p:cNvSpPr txBox="1"/>
          <p:nvPr/>
        </p:nvSpPr>
        <p:spPr>
          <a:xfrm>
            <a:off x="941068" y="5791218"/>
            <a:ext cx="377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C-rate: 1C and 4C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Temperature: 20 </a:t>
            </a:r>
            <a:r>
              <a:rPr lang="en-US" sz="2800" dirty="0"/>
              <a:t>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B449F-6F66-C9B2-5C07-D4C4FE0F4EF5}"/>
              </a:ext>
            </a:extLst>
          </p:cNvPr>
          <p:cNvSpPr txBox="1"/>
          <p:nvPr/>
        </p:nvSpPr>
        <p:spPr>
          <a:xfrm>
            <a:off x="4578350" y="5822141"/>
            <a:ext cx="3482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1C and 4C test performed on two different batteries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6B3F8-3C34-B4A4-CE54-D482305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9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ECFE047-7663-D362-E5D4-EF5A1242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8445" r="9259" b="12445"/>
          <a:stretch/>
        </p:blipFill>
        <p:spPr>
          <a:xfrm>
            <a:off x="375919" y="0"/>
            <a:ext cx="8676641" cy="68540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66326-8E22-DD29-D9C4-6A9C6CF8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A830-AA58-40FD-9E2E-B35F702A8EBC}"/>
              </a:ext>
            </a:extLst>
          </p:cNvPr>
          <p:cNvSpPr txBox="1"/>
          <p:nvPr/>
        </p:nvSpPr>
        <p:spPr>
          <a:xfrm>
            <a:off x="9347200" y="136525"/>
            <a:ext cx="233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wise discharge and relaxation</a:t>
            </a:r>
          </a:p>
        </p:txBody>
      </p:sp>
    </p:spTree>
    <p:extLst>
      <p:ext uri="{BB962C8B-B14F-4D97-AF65-F5344CB8AC3E}">
        <p14:creationId xmlns:p14="http://schemas.microsoft.com/office/powerpoint/2010/main" val="119879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BDC7E283-7147-BB0D-2ADD-34B641DB9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8445" r="8996" b="10963"/>
          <a:stretch/>
        </p:blipFill>
        <p:spPr>
          <a:xfrm>
            <a:off x="477520" y="0"/>
            <a:ext cx="8757920" cy="68354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D8E2B-8163-EE56-7965-11255FEF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9EB34-14E4-818F-82B7-77218528C537}"/>
              </a:ext>
            </a:extLst>
          </p:cNvPr>
          <p:cNvSpPr txBox="1"/>
          <p:nvPr/>
        </p:nvSpPr>
        <p:spPr>
          <a:xfrm>
            <a:off x="9377680" y="380365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taken for voltage to stabilize</a:t>
            </a:r>
          </a:p>
        </p:txBody>
      </p:sp>
    </p:spTree>
    <p:extLst>
      <p:ext uri="{BB962C8B-B14F-4D97-AF65-F5344CB8AC3E}">
        <p14:creationId xmlns:p14="http://schemas.microsoft.com/office/powerpoint/2010/main" val="279775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6B6603-DF4E-092F-231C-3933D3A19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8639" r="9000" b="11739"/>
          <a:stretch/>
        </p:blipFill>
        <p:spPr>
          <a:xfrm>
            <a:off x="416559" y="904240"/>
            <a:ext cx="11712618" cy="57969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D9839-2E53-A34F-FAF2-9A0401E2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E0289-C084-4810-67CB-14DDEB786811}"/>
              </a:ext>
            </a:extLst>
          </p:cNvPr>
          <p:cNvSpPr txBox="1"/>
          <p:nvPr/>
        </p:nvSpPr>
        <p:spPr>
          <a:xfrm>
            <a:off x="1696720" y="5364480"/>
            <a:ext cx="744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Two different batteries were used. The capacity of both the batteries are slightly different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DC15B-D503-89D7-C6C4-3FA4EB0F156C}"/>
              </a:ext>
            </a:extLst>
          </p:cNvPr>
          <p:cNvSpPr txBox="1"/>
          <p:nvPr/>
        </p:nvSpPr>
        <p:spPr>
          <a:xfrm>
            <a:off x="1524000" y="211217"/>
            <a:ext cx="931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Final voltage for higher C-rate</a:t>
            </a:r>
            <a:r>
              <a:rPr lang="en-US" sz="2200" dirty="0">
                <a:sym typeface="Wingdings" panose="05000000000000000000" pitchFamily="2" charset="2"/>
              </a:rPr>
              <a:t> higher – especially for higher SOC</a:t>
            </a:r>
          </a:p>
          <a:p>
            <a:r>
              <a:rPr lang="en-US" sz="2200" dirty="0">
                <a:sym typeface="Wingdings" panose="05000000000000000000" pitchFamily="2" charset="2"/>
              </a:rPr>
              <a:t>Will it converge if allowed to rest for longer?</a:t>
            </a:r>
            <a:r>
              <a:rPr lang="en-US" sz="2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D4AB2-EF4F-A965-40DB-D7DF03617141}"/>
              </a:ext>
            </a:extLst>
          </p:cNvPr>
          <p:cNvSpPr txBox="1"/>
          <p:nvPr/>
        </p:nvSpPr>
        <p:spPr>
          <a:xfrm>
            <a:off x="5023244" y="2181597"/>
            <a:ext cx="2444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Voltage drop larger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313E6-A942-E675-F272-D74EFDD049DF}"/>
              </a:ext>
            </a:extLst>
          </p:cNvPr>
          <p:cNvSpPr txBox="1"/>
          <p:nvPr/>
        </p:nvSpPr>
        <p:spPr>
          <a:xfrm>
            <a:off x="6011566" y="1284287"/>
            <a:ext cx="2289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Battery stabilizes 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8E30A58-2267-4386-859A-19CD7E3C7CA3}"/>
              </a:ext>
            </a:extLst>
          </p:cNvPr>
          <p:cNvCxnSpPr>
            <a:cxnSpLocks/>
          </p:cNvCxnSpPr>
          <p:nvPr/>
        </p:nvCxnSpPr>
        <p:spPr>
          <a:xfrm rot="10800000">
            <a:off x="4593022" y="2007477"/>
            <a:ext cx="430223" cy="3181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21652DF-3DC8-A4DB-0CE9-8F8A456310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43753" y="1468954"/>
            <a:ext cx="167815" cy="31814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67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9019CD98-8506-2488-D074-5F61214BD893}"/>
              </a:ext>
            </a:extLst>
          </p:cNvPr>
          <p:cNvGrpSpPr/>
          <p:nvPr/>
        </p:nvGrpSpPr>
        <p:grpSpPr>
          <a:xfrm>
            <a:off x="386079" y="3423921"/>
            <a:ext cx="11797405" cy="3324016"/>
            <a:chOff x="386079" y="3281681"/>
            <a:chExt cx="11797405" cy="3324016"/>
          </a:xfrm>
        </p:grpSpPr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E92F511B-B8B0-ACF7-4F0F-BF2BFB034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4765" r="7834"/>
            <a:stretch/>
          </p:blipFill>
          <p:spPr>
            <a:xfrm>
              <a:off x="386079" y="3281681"/>
              <a:ext cx="11797405" cy="3324016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FBD0EF8-F85A-22D9-66C6-AA2AB719910F}"/>
                </a:ext>
              </a:extLst>
            </p:cNvPr>
            <p:cNvGrpSpPr/>
            <p:nvPr/>
          </p:nvGrpSpPr>
          <p:grpSpPr>
            <a:xfrm>
              <a:off x="1272363" y="5943451"/>
              <a:ext cx="9910840" cy="307926"/>
              <a:chOff x="1272363" y="5943451"/>
              <a:chExt cx="9910840" cy="30792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AF36D3D-5EE9-4BB1-A716-451C72759F76}"/>
                  </a:ext>
                </a:extLst>
              </p:cNvPr>
              <p:cNvSpPr txBox="1"/>
              <p:nvPr/>
            </p:nvSpPr>
            <p:spPr>
              <a:xfrm>
                <a:off x="1272363" y="5943600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95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30F6EC-DE02-3834-4373-76560A163BF4}"/>
                  </a:ext>
                </a:extLst>
              </p:cNvPr>
              <p:cNvSpPr txBox="1"/>
              <p:nvPr/>
            </p:nvSpPr>
            <p:spPr>
              <a:xfrm>
                <a:off x="1792378" y="5943600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90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D1F3BC-0ECA-0117-A1DA-1F62F7AD9808}"/>
                  </a:ext>
                </a:extLst>
              </p:cNvPr>
              <p:cNvSpPr txBox="1"/>
              <p:nvPr/>
            </p:nvSpPr>
            <p:spPr>
              <a:xfrm>
                <a:off x="2331748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85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DBC22-8B60-A9D3-DD98-26EB5B7086D5}"/>
                  </a:ext>
                </a:extLst>
              </p:cNvPr>
              <p:cNvSpPr txBox="1"/>
              <p:nvPr/>
            </p:nvSpPr>
            <p:spPr>
              <a:xfrm>
                <a:off x="2851763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80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DF0137-B06C-F182-E26D-7F9F825AE5BA}"/>
                  </a:ext>
                </a:extLst>
              </p:cNvPr>
              <p:cNvSpPr txBox="1"/>
              <p:nvPr/>
            </p:nvSpPr>
            <p:spPr>
              <a:xfrm>
                <a:off x="3371778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75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0457B9-08E0-E3B4-99E4-A9C754BFEAF9}"/>
                  </a:ext>
                </a:extLst>
              </p:cNvPr>
              <p:cNvSpPr txBox="1"/>
              <p:nvPr/>
            </p:nvSpPr>
            <p:spPr>
              <a:xfrm>
                <a:off x="3891793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70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A2E1B3-ED4C-B262-C1A5-7E133DB6B0A4}"/>
                  </a:ext>
                </a:extLst>
              </p:cNvPr>
              <p:cNvSpPr txBox="1"/>
              <p:nvPr/>
            </p:nvSpPr>
            <p:spPr>
              <a:xfrm>
                <a:off x="4451483" y="5943598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65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4A91D81-472E-4B50-AB75-A24D47C0A746}"/>
                  </a:ext>
                </a:extLst>
              </p:cNvPr>
              <p:cNvSpPr txBox="1"/>
              <p:nvPr/>
            </p:nvSpPr>
            <p:spPr>
              <a:xfrm>
                <a:off x="4922855" y="5943598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60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C04337-C8C7-6558-A0D3-A5853753F659}"/>
                  </a:ext>
                </a:extLst>
              </p:cNvPr>
              <p:cNvSpPr txBox="1"/>
              <p:nvPr/>
            </p:nvSpPr>
            <p:spPr>
              <a:xfrm>
                <a:off x="5474614" y="5943600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55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C218C7-83DA-51D8-6E13-B51E952A2CB6}"/>
                  </a:ext>
                </a:extLst>
              </p:cNvPr>
              <p:cNvSpPr txBox="1"/>
              <p:nvPr/>
            </p:nvSpPr>
            <p:spPr>
              <a:xfrm>
                <a:off x="5994629" y="5943600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50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99FF8E-6673-83F1-66C3-E291B6A061DF}"/>
                  </a:ext>
                </a:extLst>
              </p:cNvPr>
              <p:cNvSpPr txBox="1"/>
              <p:nvPr/>
            </p:nvSpPr>
            <p:spPr>
              <a:xfrm>
                <a:off x="6533999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45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8B8AF4-0E10-C15D-41F2-B874B4AB85E1}"/>
                  </a:ext>
                </a:extLst>
              </p:cNvPr>
              <p:cNvSpPr txBox="1"/>
              <p:nvPr/>
            </p:nvSpPr>
            <p:spPr>
              <a:xfrm>
                <a:off x="7054014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A11BCA5-1D67-BAAF-C97A-3DFD12A231A0}"/>
                  </a:ext>
                </a:extLst>
              </p:cNvPr>
              <p:cNvSpPr txBox="1"/>
              <p:nvPr/>
            </p:nvSpPr>
            <p:spPr>
              <a:xfrm>
                <a:off x="7574029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35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3083E7-29F5-AF3B-0D9C-2464461C8E7F}"/>
                  </a:ext>
                </a:extLst>
              </p:cNvPr>
              <p:cNvSpPr txBox="1"/>
              <p:nvPr/>
            </p:nvSpPr>
            <p:spPr>
              <a:xfrm>
                <a:off x="8094044" y="5943599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278E0F-0E73-BB5D-C921-50ADCD9CDF6D}"/>
                  </a:ext>
                </a:extLst>
              </p:cNvPr>
              <p:cNvSpPr txBox="1"/>
              <p:nvPr/>
            </p:nvSpPr>
            <p:spPr>
              <a:xfrm>
                <a:off x="8653734" y="5943598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C6AB45A-EFB0-CAA3-FAC5-30A411B91700}"/>
                  </a:ext>
                </a:extLst>
              </p:cNvPr>
              <p:cNvSpPr txBox="1"/>
              <p:nvPr/>
            </p:nvSpPr>
            <p:spPr>
              <a:xfrm>
                <a:off x="9125106" y="5943598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E77EB22-18BC-8887-A791-7DE49126B6FF}"/>
                  </a:ext>
                </a:extLst>
              </p:cNvPr>
              <p:cNvSpPr txBox="1"/>
              <p:nvPr/>
            </p:nvSpPr>
            <p:spPr>
              <a:xfrm>
                <a:off x="9665792" y="5943597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15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BA75049-E20E-F031-17ED-75456DDDAB9C}"/>
                  </a:ext>
                </a:extLst>
              </p:cNvPr>
              <p:cNvSpPr txBox="1"/>
              <p:nvPr/>
            </p:nvSpPr>
            <p:spPr>
              <a:xfrm>
                <a:off x="10182923" y="5943597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AFE4783-128B-02CB-EE76-F7B6AD2B6591}"/>
                  </a:ext>
                </a:extLst>
              </p:cNvPr>
              <p:cNvSpPr txBox="1"/>
              <p:nvPr/>
            </p:nvSpPr>
            <p:spPr>
              <a:xfrm>
                <a:off x="10721026" y="5943451"/>
                <a:ext cx="462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5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FBBD481-F3CC-D773-7F7E-252899C515C4}"/>
              </a:ext>
            </a:extLst>
          </p:cNvPr>
          <p:cNvGrpSpPr/>
          <p:nvPr/>
        </p:nvGrpSpPr>
        <p:grpSpPr>
          <a:xfrm>
            <a:off x="6284781" y="728692"/>
            <a:ext cx="6046249" cy="2136427"/>
            <a:chOff x="6284781" y="606772"/>
            <a:chExt cx="6046249" cy="2136427"/>
          </a:xfrm>
        </p:grpSpPr>
        <p:pic>
          <p:nvPicPr>
            <p:cNvPr id="18" name="Picture 17" descr="Chart, line chart&#10;&#10;Description automatically generated">
              <a:extLst>
                <a:ext uri="{FF2B5EF4-FFF2-40B4-BE49-F238E27FC236}">
                  <a16:creationId xmlns:a16="http://schemas.microsoft.com/office/drawing/2014/main" id="{5C6222F0-40E4-4769-3DAF-7465D0391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7" t="11420" r="10776" b="72099"/>
            <a:stretch/>
          </p:blipFill>
          <p:spPr>
            <a:xfrm>
              <a:off x="6284781" y="1345378"/>
              <a:ext cx="5517931" cy="1397821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EAF7776-24BC-1B23-8AB4-B4C70A7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7101840" y="2509520"/>
              <a:ext cx="470087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ADA960-1EEC-34DD-76EB-9B9AE4447577}"/>
                </a:ext>
              </a:extLst>
            </p:cNvPr>
            <p:cNvCxnSpPr>
              <a:cxnSpLocks/>
            </p:cNvCxnSpPr>
            <p:nvPr/>
          </p:nvCxnSpPr>
          <p:spPr>
            <a:xfrm>
              <a:off x="7101840" y="1239520"/>
              <a:ext cx="0" cy="140208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2C1139-9F27-B03C-3548-FA47071D56FC}"/>
                </a:ext>
              </a:extLst>
            </p:cNvPr>
            <p:cNvCxnSpPr/>
            <p:nvPr/>
          </p:nvCxnSpPr>
          <p:spPr>
            <a:xfrm flipV="1">
              <a:off x="11802712" y="1168400"/>
              <a:ext cx="0" cy="148336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063337-B2A2-9CED-C0E5-D56E21812365}"/>
                </a:ext>
              </a:extLst>
            </p:cNvPr>
            <p:cNvSpPr txBox="1"/>
            <p:nvPr/>
          </p:nvSpPr>
          <p:spPr>
            <a:xfrm>
              <a:off x="8822358" y="2170966"/>
              <a:ext cx="1259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 hours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F60EC4-EB57-B359-B3F0-925853A1EAA3}"/>
                </a:ext>
              </a:extLst>
            </p:cNvPr>
            <p:cNvSpPr txBox="1"/>
            <p:nvPr/>
          </p:nvSpPr>
          <p:spPr>
            <a:xfrm>
              <a:off x="6524072" y="628524"/>
              <a:ext cx="1259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Relaxation begins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CA0613-3710-3E13-A692-49A08E128AB5}"/>
                </a:ext>
              </a:extLst>
            </p:cNvPr>
            <p:cNvSpPr txBox="1"/>
            <p:nvPr/>
          </p:nvSpPr>
          <p:spPr>
            <a:xfrm>
              <a:off x="11071193" y="606772"/>
              <a:ext cx="1259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Relaxation ends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C7A317-A1B6-BFFC-2170-284CE875151F}"/>
                </a:ext>
              </a:extLst>
            </p:cNvPr>
            <p:cNvSpPr/>
            <p:nvPr/>
          </p:nvSpPr>
          <p:spPr>
            <a:xfrm>
              <a:off x="11751192" y="1657765"/>
              <a:ext cx="103039" cy="114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B1C008-0E7C-1313-C299-F356882BA710}"/>
                    </a:ext>
                  </a:extLst>
                </p:cNvPr>
                <p:cNvSpPr txBox="1"/>
                <p:nvPr/>
              </p:nvSpPr>
              <p:spPr>
                <a:xfrm>
                  <a:off x="11313411" y="1743074"/>
                  <a:ext cx="561434" cy="3583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B1C008-0E7C-1313-C299-F356882BA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411" y="1743074"/>
                  <a:ext cx="561434" cy="358303"/>
                </a:xfrm>
                <a:prstGeom prst="rect">
                  <a:avLst/>
                </a:prstGeom>
                <a:blipFill>
                  <a:blip r:embed="rId4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DCF8F43-8772-E31C-ACA7-3393F17D5534}"/>
                </a:ext>
              </a:extLst>
            </p:cNvPr>
            <p:cNvSpPr/>
            <p:nvPr/>
          </p:nvSpPr>
          <p:spPr>
            <a:xfrm>
              <a:off x="7807541" y="1657765"/>
              <a:ext cx="103039" cy="114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0AE923-089F-A1CB-BAB6-B8E52D1CA7FA}"/>
                </a:ext>
              </a:extLst>
            </p:cNvPr>
            <p:cNvSpPr/>
            <p:nvPr/>
          </p:nvSpPr>
          <p:spPr>
            <a:xfrm>
              <a:off x="8441921" y="1657765"/>
              <a:ext cx="103039" cy="114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2E95EE9-AFE4-B9C4-A2E1-30A0E5F281CC}"/>
                </a:ext>
              </a:extLst>
            </p:cNvPr>
            <p:cNvSpPr/>
            <p:nvPr/>
          </p:nvSpPr>
          <p:spPr>
            <a:xfrm>
              <a:off x="9076301" y="1669920"/>
              <a:ext cx="103039" cy="114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ECEAD7-583A-37B3-8BA9-BE764268DB65}"/>
                    </a:ext>
                  </a:extLst>
                </p:cNvPr>
                <p:cNvSpPr txBox="1"/>
                <p:nvPr/>
              </p:nvSpPr>
              <p:spPr>
                <a:xfrm>
                  <a:off x="8280672" y="1822571"/>
                  <a:ext cx="5614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ECEAD7-583A-37B3-8BA9-BE764268D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672" y="1822571"/>
                  <a:ext cx="561434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3181DF-1431-E838-DD9A-2087E10C2074}"/>
                  </a:ext>
                </a:extLst>
              </p:cNvPr>
              <p:cNvSpPr txBox="1"/>
              <p:nvPr/>
            </p:nvSpPr>
            <p:spPr>
              <a:xfrm>
                <a:off x="513124" y="1053504"/>
                <a:ext cx="5447902" cy="806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3181DF-1431-E838-DD9A-2087E10C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4" y="1053504"/>
                <a:ext cx="5447902" cy="806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8BD42DD-6C2C-3E88-9BAD-DF34C4000ADB}"/>
              </a:ext>
            </a:extLst>
          </p:cNvPr>
          <p:cNvSpPr txBox="1"/>
          <p:nvPr/>
        </p:nvSpPr>
        <p:spPr>
          <a:xfrm>
            <a:off x="1182909" y="1930680"/>
            <a:ext cx="505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each point </a:t>
            </a:r>
            <a:r>
              <a:rPr lang="en-US" sz="2400" dirty="0" err="1"/>
              <a:t>i</a:t>
            </a:r>
            <a:r>
              <a:rPr lang="en-US" sz="2400" dirty="0"/>
              <a:t> during the relaxation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4FA72D-A854-662A-6618-7C4EA62482D2}"/>
              </a:ext>
            </a:extLst>
          </p:cNvPr>
          <p:cNvSpPr txBox="1"/>
          <p:nvPr/>
        </p:nvSpPr>
        <p:spPr>
          <a:xfrm>
            <a:off x="2234235" y="2661585"/>
            <a:ext cx="477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each SOC relaxation curve</a:t>
            </a:r>
          </a:p>
        </p:txBody>
      </p:sp>
      <p:sp>
        <p:nvSpPr>
          <p:cNvPr id="41" name="Arrow: Bent-Up 40">
            <a:extLst>
              <a:ext uri="{FF2B5EF4-FFF2-40B4-BE49-F238E27FC236}">
                <a16:creationId xmlns:a16="http://schemas.microsoft.com/office/drawing/2014/main" id="{31D4B617-4889-0308-8B03-D4BB3D1D4087}"/>
              </a:ext>
            </a:extLst>
          </p:cNvPr>
          <p:cNvSpPr/>
          <p:nvPr/>
        </p:nvSpPr>
        <p:spPr>
          <a:xfrm rot="5400000">
            <a:off x="774878" y="1750936"/>
            <a:ext cx="569161" cy="501046"/>
          </a:xfrm>
          <a:prstGeom prst="bentUpArrow">
            <a:avLst>
              <a:gd name="adj1" fmla="val 1891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Bent-Up 41">
            <a:extLst>
              <a:ext uri="{FF2B5EF4-FFF2-40B4-BE49-F238E27FC236}">
                <a16:creationId xmlns:a16="http://schemas.microsoft.com/office/drawing/2014/main" id="{4E60054A-D9B9-DDB7-D5BC-FE61BBACE61D}"/>
              </a:ext>
            </a:extLst>
          </p:cNvPr>
          <p:cNvSpPr/>
          <p:nvPr/>
        </p:nvSpPr>
        <p:spPr>
          <a:xfrm rot="5400000">
            <a:off x="1699131" y="2477337"/>
            <a:ext cx="569161" cy="501046"/>
          </a:xfrm>
          <a:prstGeom prst="bentUpArrow">
            <a:avLst>
              <a:gd name="adj1" fmla="val 1891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365EFF-D98C-9AD0-B1EC-DF946B868C46}"/>
              </a:ext>
            </a:extLst>
          </p:cNvPr>
          <p:cNvSpPr/>
          <p:nvPr/>
        </p:nvSpPr>
        <p:spPr>
          <a:xfrm>
            <a:off x="199389" y="57704"/>
            <a:ext cx="1179322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Analyzing the time taken to reach fully relaxed voltage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45E963-ED97-5C45-63EA-A86547EA30F3}"/>
              </a:ext>
            </a:extLst>
          </p:cNvPr>
          <p:cNvSpPr txBox="1"/>
          <p:nvPr/>
        </p:nvSpPr>
        <p:spPr>
          <a:xfrm>
            <a:off x="11228445" y="5895182"/>
            <a:ext cx="125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SOC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D9F78-8756-611C-6D8F-C833F6E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9C485-EE10-5E40-36DA-5730CC1F2F92}"/>
              </a:ext>
            </a:extLst>
          </p:cNvPr>
          <p:cNvSpPr/>
          <p:nvPr/>
        </p:nvSpPr>
        <p:spPr>
          <a:xfrm>
            <a:off x="751840" y="148660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1AA14-6DFC-A108-189C-745E54B15BB5}"/>
              </a:ext>
            </a:extLst>
          </p:cNvPr>
          <p:cNvSpPr txBox="1"/>
          <p:nvPr/>
        </p:nvSpPr>
        <p:spPr>
          <a:xfrm>
            <a:off x="751840" y="1290320"/>
            <a:ext cx="10891520" cy="483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Perform the same test again to see if the relaxation behavior is repeatable.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Perform similar tests for the remaining SOCs.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Attempt to find a correlation between various parameters and voltage at various stages of relaxation.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Use physics-based model to predict the relaxation curve and therefore estimate the accurate SOC.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Perform further cyclic testing for state of health analysis and study aging mechanisms.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8E869-70DE-FE19-BEC5-87A939A9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84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B926B0-6032-A756-999C-43D7047C93FB}"/>
              </a:ext>
            </a:extLst>
          </p:cNvPr>
          <p:cNvSpPr/>
          <p:nvPr/>
        </p:nvSpPr>
        <p:spPr>
          <a:xfrm>
            <a:off x="4561188" y="2967335"/>
            <a:ext cx="306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374C7-52AB-FFB6-3BF3-BDFC6B26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AE60-4DAB-957A-BB74-AA88C4C8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923330"/>
            <a:ext cx="10515600" cy="846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SOC is a measurement of the amount of energy in a battery expressed in percentage.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D627D-8568-2E21-B2C8-88F6D25C4D01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 of Charge (SOC)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4C9D1-672A-E9E0-F0C7-665353BBA5D2}"/>
              </a:ext>
            </a:extLst>
          </p:cNvPr>
          <p:cNvSpPr/>
          <p:nvPr/>
        </p:nvSpPr>
        <p:spPr>
          <a:xfrm>
            <a:off x="4658360" y="1464543"/>
            <a:ext cx="6695440" cy="6104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/>
              <a:t>VOLTAGE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Simplest estimation of SOC</a:t>
            </a:r>
            <a:endParaRPr lang="en-US" sz="3000" b="1" dirty="0"/>
          </a:p>
        </p:txBody>
      </p:sp>
      <p:pic>
        <p:nvPicPr>
          <p:cNvPr id="1026" name="Picture 2" descr="Techniques for Raman Analysis of Lithium-Ion Batteries">
            <a:extLst>
              <a:ext uri="{FF2B5EF4-FFF2-40B4-BE49-F238E27FC236}">
                <a16:creationId xmlns:a16="http://schemas.microsoft.com/office/drawing/2014/main" id="{642D0FCB-1964-D157-C053-6E244731F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9"/>
          <a:stretch/>
        </p:blipFill>
        <p:spPr bwMode="auto">
          <a:xfrm>
            <a:off x="445770" y="4231769"/>
            <a:ext cx="3457624" cy="24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echniques for Raman Analysis of Lithium-Ion Batteries">
            <a:extLst>
              <a:ext uri="{FF2B5EF4-FFF2-40B4-BE49-F238E27FC236}">
                <a16:creationId xmlns:a16="http://schemas.microsoft.com/office/drawing/2014/main" id="{940445A0-584F-A654-8E82-305A3843B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9"/>
          <a:stretch/>
        </p:blipFill>
        <p:spPr bwMode="auto">
          <a:xfrm>
            <a:off x="455931" y="1826984"/>
            <a:ext cx="3457624" cy="24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B97E144-37AB-0892-6616-990906073C20}"/>
                  </a:ext>
                </a:extLst>
              </p:cNvPr>
              <p:cNvSpPr/>
              <p:nvPr/>
            </p:nvSpPr>
            <p:spPr>
              <a:xfrm>
                <a:off x="6926580" y="2764839"/>
                <a:ext cx="436883" cy="44196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B97E144-37AB-0892-6616-990906073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80" y="2764839"/>
                <a:ext cx="436883" cy="44196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48614E7-C117-97A2-85DF-CF9FF6A7D7C9}"/>
              </a:ext>
            </a:extLst>
          </p:cNvPr>
          <p:cNvSpPr txBox="1"/>
          <p:nvPr/>
        </p:nvSpPr>
        <p:spPr>
          <a:xfrm>
            <a:off x="7396481" y="2754987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transfer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065561-E554-DFB3-FFEB-A19FFD648F01}"/>
              </a:ext>
            </a:extLst>
          </p:cNvPr>
          <p:cNvGrpSpPr/>
          <p:nvPr/>
        </p:nvGrpSpPr>
        <p:grpSpPr>
          <a:xfrm>
            <a:off x="4600146" y="2269894"/>
            <a:ext cx="1823514" cy="4253481"/>
            <a:chOff x="3746706" y="2371494"/>
            <a:chExt cx="1823514" cy="42534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834461-3BD5-A0C3-363C-65C487BD865D}"/>
                </a:ext>
              </a:extLst>
            </p:cNvPr>
            <p:cNvSpPr txBox="1"/>
            <p:nvPr/>
          </p:nvSpPr>
          <p:spPr>
            <a:xfrm>
              <a:off x="3931921" y="2371494"/>
              <a:ext cx="15138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u="sng" dirty="0"/>
                <a:t>Charging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6F95CC-BE36-6B1E-72D1-6F252B631879}"/>
                </a:ext>
              </a:extLst>
            </p:cNvPr>
            <p:cNvSpPr txBox="1"/>
            <p:nvPr/>
          </p:nvSpPr>
          <p:spPr>
            <a:xfrm>
              <a:off x="3954777" y="3380871"/>
              <a:ext cx="1564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Potential Difference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51570B-F4AD-DA5D-0B51-F77EF35106C7}"/>
                </a:ext>
              </a:extLst>
            </p:cNvPr>
            <p:cNvSpPr txBox="1"/>
            <p:nvPr/>
          </p:nvSpPr>
          <p:spPr>
            <a:xfrm>
              <a:off x="3962400" y="4573589"/>
              <a:ext cx="138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Voltage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A15F0D-DBCE-066C-7781-995139C58E8F}"/>
                </a:ext>
              </a:extLst>
            </p:cNvPr>
            <p:cNvSpPr txBox="1"/>
            <p:nvPr/>
          </p:nvSpPr>
          <p:spPr>
            <a:xfrm>
              <a:off x="4063998" y="5339924"/>
              <a:ext cx="138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Energy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A5BC8D-A55C-CF12-A3AD-6CC3E6D8C212}"/>
                </a:ext>
              </a:extLst>
            </p:cNvPr>
            <p:cNvSpPr txBox="1"/>
            <p:nvPr/>
          </p:nvSpPr>
          <p:spPr>
            <a:xfrm>
              <a:off x="4188461" y="6163310"/>
              <a:ext cx="138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SOC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CED79301-627F-0E87-CAAA-3E19F9E32049}"/>
                </a:ext>
              </a:extLst>
            </p:cNvPr>
            <p:cNvSpPr/>
            <p:nvPr/>
          </p:nvSpPr>
          <p:spPr>
            <a:xfrm>
              <a:off x="4368800" y="2829653"/>
              <a:ext cx="314960" cy="6349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3A5DDEC0-ADBF-550E-28A2-2DFF02A6E75B}"/>
                </a:ext>
              </a:extLst>
            </p:cNvPr>
            <p:cNvSpPr/>
            <p:nvPr/>
          </p:nvSpPr>
          <p:spPr>
            <a:xfrm>
              <a:off x="4368798" y="4182249"/>
              <a:ext cx="314962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DABDDC9E-FFAF-3A0B-4BEF-2ADEC3A0E4F2}"/>
                </a:ext>
              </a:extLst>
            </p:cNvPr>
            <p:cNvSpPr/>
            <p:nvPr/>
          </p:nvSpPr>
          <p:spPr>
            <a:xfrm>
              <a:off x="4368798" y="4979550"/>
              <a:ext cx="314962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CCF5B071-8443-6F8A-B3AB-D0D898A45137}"/>
                </a:ext>
              </a:extLst>
            </p:cNvPr>
            <p:cNvSpPr/>
            <p:nvPr/>
          </p:nvSpPr>
          <p:spPr>
            <a:xfrm>
              <a:off x="4368798" y="5730538"/>
              <a:ext cx="314962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5DC124FD-6B9C-D671-7579-D3096375A9EB}"/>
                </a:ext>
              </a:extLst>
            </p:cNvPr>
            <p:cNvSpPr/>
            <p:nvPr/>
          </p:nvSpPr>
          <p:spPr>
            <a:xfrm rot="16200000">
              <a:off x="2286814" y="4840763"/>
              <a:ext cx="3195975" cy="276191"/>
            </a:xfrm>
            <a:prstGeom prst="rightArrow">
              <a:avLst>
                <a:gd name="adj1" fmla="val 50000"/>
                <a:gd name="adj2" fmla="val 130929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5A7BF8-40B1-D362-C750-BDD642215372}"/>
              </a:ext>
            </a:extLst>
          </p:cNvPr>
          <p:cNvGrpSpPr/>
          <p:nvPr/>
        </p:nvGrpSpPr>
        <p:grpSpPr>
          <a:xfrm>
            <a:off x="9174480" y="2269894"/>
            <a:ext cx="1849122" cy="4253481"/>
            <a:chOff x="6187440" y="2371494"/>
            <a:chExt cx="1849122" cy="42534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6A6045-6ABE-0E56-2F50-45A972987B25}"/>
                </a:ext>
              </a:extLst>
            </p:cNvPr>
            <p:cNvSpPr txBox="1"/>
            <p:nvPr/>
          </p:nvSpPr>
          <p:spPr>
            <a:xfrm>
              <a:off x="6187440" y="2371494"/>
              <a:ext cx="18491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u="sng" dirty="0"/>
                <a:t>Discharging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5A8CAA-95EB-786F-652E-834B5EFAA1A3}"/>
                </a:ext>
              </a:extLst>
            </p:cNvPr>
            <p:cNvSpPr txBox="1"/>
            <p:nvPr/>
          </p:nvSpPr>
          <p:spPr>
            <a:xfrm>
              <a:off x="6349999" y="3380871"/>
              <a:ext cx="1564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Potential Difference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F68DD1-CD9B-34A6-1494-03C2F707D453}"/>
                </a:ext>
              </a:extLst>
            </p:cNvPr>
            <p:cNvSpPr txBox="1"/>
            <p:nvPr/>
          </p:nvSpPr>
          <p:spPr>
            <a:xfrm>
              <a:off x="6428742" y="4573589"/>
              <a:ext cx="138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Voltage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493C79-256E-3280-FA3E-6DCF1C17D7D9}"/>
                </a:ext>
              </a:extLst>
            </p:cNvPr>
            <p:cNvSpPr txBox="1"/>
            <p:nvPr/>
          </p:nvSpPr>
          <p:spPr>
            <a:xfrm>
              <a:off x="6530340" y="5339924"/>
              <a:ext cx="138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Energy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58C829-0DCB-0BDB-4775-0B9FA37FE1BB}"/>
                </a:ext>
              </a:extLst>
            </p:cNvPr>
            <p:cNvSpPr txBox="1"/>
            <p:nvPr/>
          </p:nvSpPr>
          <p:spPr>
            <a:xfrm>
              <a:off x="6654803" y="6163310"/>
              <a:ext cx="138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SOC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BD8C7E2E-23BB-8297-DD56-4560E97FEC02}"/>
                </a:ext>
              </a:extLst>
            </p:cNvPr>
            <p:cNvSpPr/>
            <p:nvPr/>
          </p:nvSpPr>
          <p:spPr>
            <a:xfrm>
              <a:off x="6835142" y="2829653"/>
              <a:ext cx="314960" cy="6349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8264FF5F-F5AE-47C0-B0AE-A65C85169A2D}"/>
                </a:ext>
              </a:extLst>
            </p:cNvPr>
            <p:cNvSpPr/>
            <p:nvPr/>
          </p:nvSpPr>
          <p:spPr>
            <a:xfrm>
              <a:off x="6835140" y="4182249"/>
              <a:ext cx="314962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F0D53F3C-280B-7A61-A211-14F995956959}"/>
                </a:ext>
              </a:extLst>
            </p:cNvPr>
            <p:cNvSpPr/>
            <p:nvPr/>
          </p:nvSpPr>
          <p:spPr>
            <a:xfrm>
              <a:off x="6835140" y="4979550"/>
              <a:ext cx="314962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2A1E1979-84B1-9EB7-110F-60F273079C90}"/>
                </a:ext>
              </a:extLst>
            </p:cNvPr>
            <p:cNvSpPr/>
            <p:nvPr/>
          </p:nvSpPr>
          <p:spPr>
            <a:xfrm>
              <a:off x="6835140" y="5730538"/>
              <a:ext cx="314962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1A4CA2E7-C2AC-E835-D755-2B57899EE170}"/>
                </a:ext>
              </a:extLst>
            </p:cNvPr>
            <p:cNvSpPr/>
            <p:nvPr/>
          </p:nvSpPr>
          <p:spPr>
            <a:xfrm rot="5400000">
              <a:off x="6236039" y="4888890"/>
              <a:ext cx="3195975" cy="276191"/>
            </a:xfrm>
            <a:prstGeom prst="rightArrow">
              <a:avLst>
                <a:gd name="adj1" fmla="val 50000"/>
                <a:gd name="adj2" fmla="val 127251"/>
              </a:avLst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2" name="Slide Number Placeholder 1051">
            <a:extLst>
              <a:ext uri="{FF2B5EF4-FFF2-40B4-BE49-F238E27FC236}">
                <a16:creationId xmlns:a16="http://schemas.microsoft.com/office/drawing/2014/main" id="{480E3540-3CB5-726C-AF98-A6DE410E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81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323AE-A8FF-074A-56B3-3D6C9CE3CE8A}"/>
              </a:ext>
            </a:extLst>
          </p:cNvPr>
          <p:cNvGrpSpPr/>
          <p:nvPr/>
        </p:nvGrpSpPr>
        <p:grpSpPr>
          <a:xfrm>
            <a:off x="1369296" y="413150"/>
            <a:ext cx="9754072" cy="4523474"/>
            <a:chOff x="547696" y="1239520"/>
            <a:chExt cx="8962064" cy="40503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5F2DD7-6671-650F-9F69-5685721DF7AA}"/>
                </a:ext>
              </a:extLst>
            </p:cNvPr>
            <p:cNvGrpSpPr/>
            <p:nvPr/>
          </p:nvGrpSpPr>
          <p:grpSpPr>
            <a:xfrm>
              <a:off x="547696" y="1239520"/>
              <a:ext cx="8962064" cy="4043680"/>
              <a:chOff x="2264736" y="1456660"/>
              <a:chExt cx="8330832" cy="381708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186A049-578F-7FB2-DBA0-58FCF46F2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157" t="36124" r="25785" b="23101"/>
              <a:stretch/>
            </p:blipFill>
            <p:spPr>
              <a:xfrm>
                <a:off x="2264736" y="1456660"/>
                <a:ext cx="8330832" cy="3817089"/>
              </a:xfrm>
              <a:prstGeom prst="rect">
                <a:avLst/>
              </a:prstGeom>
            </p:spPr>
          </p:pic>
          <p:sp>
            <p:nvSpPr>
              <p:cNvPr id="12" name="Multiplication Sign 11">
                <a:extLst>
                  <a:ext uri="{FF2B5EF4-FFF2-40B4-BE49-F238E27FC236}">
                    <a16:creationId xmlns:a16="http://schemas.microsoft.com/office/drawing/2014/main" id="{14C77166-5F09-A278-D78D-12545CEFC6C4}"/>
                  </a:ext>
                </a:extLst>
              </p:cNvPr>
              <p:cNvSpPr/>
              <p:nvPr/>
            </p:nvSpPr>
            <p:spPr>
              <a:xfrm>
                <a:off x="5618480" y="3027680"/>
                <a:ext cx="264160" cy="284480"/>
              </a:xfrm>
              <a:prstGeom prst="mathMultiply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3A1462-0AC6-130E-E3E9-00425B764690}"/>
                </a:ext>
              </a:extLst>
            </p:cNvPr>
            <p:cNvSpPr txBox="1"/>
            <p:nvPr/>
          </p:nvSpPr>
          <p:spPr>
            <a:xfrm>
              <a:off x="4380956" y="3023844"/>
              <a:ext cx="41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F62602-43D8-6101-396A-4010E006A56C}"/>
                </a:ext>
              </a:extLst>
            </p:cNvPr>
            <p:cNvSpPr txBox="1"/>
            <p:nvPr/>
          </p:nvSpPr>
          <p:spPr>
            <a:xfrm>
              <a:off x="2473960" y="3316591"/>
              <a:ext cx="41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01681F-F9BC-0161-925E-FAD2DFAB42DD}"/>
                </a:ext>
              </a:extLst>
            </p:cNvPr>
            <p:cNvSpPr txBox="1"/>
            <p:nvPr/>
          </p:nvSpPr>
          <p:spPr>
            <a:xfrm>
              <a:off x="2448560" y="2685150"/>
              <a:ext cx="41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17519B-2059-17BE-5CB6-9558F6CA60AD}"/>
                </a:ext>
              </a:extLst>
            </p:cNvPr>
            <p:cNvSpPr txBox="1"/>
            <p:nvPr/>
          </p:nvSpPr>
          <p:spPr>
            <a:xfrm>
              <a:off x="4155555" y="4920556"/>
              <a:ext cx="41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9C697F-6A96-EF0A-225F-285DAC716B37}"/>
              </a:ext>
            </a:extLst>
          </p:cNvPr>
          <p:cNvSpPr txBox="1"/>
          <p:nvPr/>
        </p:nvSpPr>
        <p:spPr>
          <a:xfrm>
            <a:off x="2667115" y="4087402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122BD-2AE6-A0F5-2A29-3CEDD9543149}"/>
              </a:ext>
            </a:extLst>
          </p:cNvPr>
          <p:cNvSpPr txBox="1"/>
          <p:nvPr/>
        </p:nvSpPr>
        <p:spPr>
          <a:xfrm>
            <a:off x="2493586" y="5011195"/>
            <a:ext cx="6548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 </a:t>
            </a:r>
            <a:r>
              <a:rPr lang="en-US" sz="2500" dirty="0">
                <a:sym typeface="Wingdings" panose="05000000000000000000" pitchFamily="2" charset="2"/>
              </a:rPr>
              <a:t> OCV measured after 24 </a:t>
            </a:r>
            <a:r>
              <a:rPr lang="en-US" sz="2500" dirty="0" err="1">
                <a:sym typeface="Wingdings" panose="05000000000000000000" pitchFamily="2" charset="2"/>
              </a:rPr>
              <a:t>hr</a:t>
            </a:r>
            <a:r>
              <a:rPr lang="en-US" sz="2500" dirty="0">
                <a:sym typeface="Wingdings" panose="05000000000000000000" pitchFamily="2" charset="2"/>
              </a:rPr>
              <a:t> of relaxation</a:t>
            </a:r>
          </a:p>
          <a:p>
            <a:r>
              <a:rPr lang="en-US" sz="2500" dirty="0">
                <a:sym typeface="Wingdings" panose="05000000000000000000" pitchFamily="2" charset="2"/>
              </a:rPr>
              <a:t>D  Same OCV on a 1 </a:t>
            </a:r>
            <a:r>
              <a:rPr lang="en-US" sz="2500" dirty="0" err="1">
                <a:sym typeface="Wingdings" panose="05000000000000000000" pitchFamily="2" charset="2"/>
              </a:rPr>
              <a:t>hr</a:t>
            </a:r>
            <a:r>
              <a:rPr lang="en-US" sz="2500" dirty="0">
                <a:sym typeface="Wingdings" panose="05000000000000000000" pitchFamily="2" charset="2"/>
              </a:rPr>
              <a:t> relaxation curve</a:t>
            </a:r>
          </a:p>
          <a:p>
            <a:r>
              <a:rPr lang="en-US" sz="2500" dirty="0">
                <a:sym typeface="Wingdings" panose="05000000000000000000" pitchFamily="2" charset="2"/>
              </a:rPr>
              <a:t>E  Over-estimation of SOC</a:t>
            </a:r>
          </a:p>
          <a:p>
            <a:r>
              <a:rPr lang="en-US" sz="2500" dirty="0">
                <a:sym typeface="Wingdings" panose="05000000000000000000" pitchFamily="2" charset="2"/>
              </a:rPr>
              <a:t>F  Actual SOC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C12DE-6154-517B-B554-9524A815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42070-DB85-E402-7154-16C9CE21F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67" t="43111" r="28416" b="36741"/>
          <a:stretch/>
        </p:blipFill>
        <p:spPr>
          <a:xfrm>
            <a:off x="406400" y="142240"/>
            <a:ext cx="6812802" cy="3037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BCE54-2924-9339-3ACF-61C1EF7CF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00" t="26963" r="28917" b="34519"/>
          <a:stretch/>
        </p:blipFill>
        <p:spPr>
          <a:xfrm>
            <a:off x="406400" y="3429000"/>
            <a:ext cx="6817360" cy="3428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A2DD7-EB9D-0A7A-F794-EF78BB286747}"/>
              </a:ext>
            </a:extLst>
          </p:cNvPr>
          <p:cNvSpPr txBox="1"/>
          <p:nvPr/>
        </p:nvSpPr>
        <p:spPr>
          <a:xfrm>
            <a:off x="7640320" y="3183988"/>
            <a:ext cx="4236720" cy="12926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An approximate error of 4% SOC introduced for a difference in 2 mV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6E5D8-3210-7C5E-998D-6FAD8545183E}"/>
              </a:ext>
            </a:extLst>
          </p:cNvPr>
          <p:cNvSpPr txBox="1"/>
          <p:nvPr/>
        </p:nvSpPr>
        <p:spPr>
          <a:xfrm>
            <a:off x="7747000" y="797282"/>
            <a:ext cx="384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a 24 </a:t>
            </a:r>
            <a:r>
              <a:rPr lang="en-US" sz="2200" dirty="0" err="1"/>
              <a:t>hr</a:t>
            </a:r>
            <a:r>
              <a:rPr lang="en-US" sz="2200" dirty="0"/>
              <a:t> OCV value is used to find SOC on a 1 </a:t>
            </a:r>
            <a:r>
              <a:rPr lang="en-US" sz="2200" dirty="0" err="1"/>
              <a:t>hr</a:t>
            </a:r>
            <a:r>
              <a:rPr lang="en-US" sz="2200" dirty="0"/>
              <a:t> OCV vs SOC curve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346ECD-3A7D-64CD-0E69-49CA0629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1A459E-5B5D-363C-68A9-07E320F6F2EB}"/>
              </a:ext>
            </a:extLst>
          </p:cNvPr>
          <p:cNvGraphicFramePr/>
          <p:nvPr/>
        </p:nvGraphicFramePr>
        <p:xfrm>
          <a:off x="1376680" y="1422400"/>
          <a:ext cx="6812280" cy="212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5D29FF-F8C8-9BBA-25BA-ABE794DB10A5}"/>
              </a:ext>
            </a:extLst>
          </p:cNvPr>
          <p:cNvGraphicFramePr/>
          <p:nvPr/>
        </p:nvGraphicFramePr>
        <p:xfrm>
          <a:off x="238760" y="189655"/>
          <a:ext cx="12247880" cy="174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4595F0-DBAD-B206-0D85-7B61378E9A74}"/>
              </a:ext>
            </a:extLst>
          </p:cNvPr>
          <p:cNvSpPr txBox="1"/>
          <p:nvPr/>
        </p:nvSpPr>
        <p:spPr>
          <a:xfrm>
            <a:off x="358142" y="4057119"/>
            <a:ext cx="934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100% SOC – 80% SOC  </a:t>
            </a:r>
            <a:r>
              <a:rPr lang="en-US" dirty="0">
                <a:sym typeface="Wingdings" panose="05000000000000000000" pitchFamily="2" charset="2"/>
              </a:rPr>
              <a:t> 1% discharge intervals  Relax  20 relaxations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80% SOC – 20% SOC   10% discharge intervals  Relax  6 relaxations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20% SOC – 0% SOC  </a:t>
            </a:r>
            <a:r>
              <a:rPr lang="en-US" dirty="0">
                <a:sym typeface="Wingdings" panose="05000000000000000000" pitchFamily="2" charset="2"/>
              </a:rPr>
              <a:t> 1% discharge intervals   Relax  20 relaxations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656EFB-806A-DA9A-958A-C387185661D7}"/>
              </a:ext>
            </a:extLst>
          </p:cNvPr>
          <p:cNvCxnSpPr>
            <a:cxnSpLocks/>
          </p:cNvCxnSpPr>
          <p:nvPr/>
        </p:nvCxnSpPr>
        <p:spPr>
          <a:xfrm>
            <a:off x="2682240" y="3565313"/>
            <a:ext cx="0" cy="4918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82E506C-E4BD-FD38-D2CD-6DA41444F560}"/>
              </a:ext>
            </a:extLst>
          </p:cNvPr>
          <p:cNvSpPr/>
          <p:nvPr/>
        </p:nvSpPr>
        <p:spPr>
          <a:xfrm>
            <a:off x="9855201" y="2599688"/>
            <a:ext cx="1996284" cy="104732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552 relaxations curves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8C832-4315-BBCD-7D0E-99A49D0ECD60}"/>
              </a:ext>
            </a:extLst>
          </p:cNvPr>
          <p:cNvSpPr txBox="1"/>
          <p:nvPr/>
        </p:nvSpPr>
        <p:spPr>
          <a:xfrm>
            <a:off x="1772920" y="518160"/>
            <a:ext cx="1153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C-rate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DF8D6-32FE-5AE0-5E0B-59F5462FCA97}"/>
              </a:ext>
            </a:extLst>
          </p:cNvPr>
          <p:cNvSpPr txBox="1"/>
          <p:nvPr/>
        </p:nvSpPr>
        <p:spPr>
          <a:xfrm>
            <a:off x="2682240" y="1937174"/>
            <a:ext cx="224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867A9-A457-E319-3486-5820A0E9B593}"/>
              </a:ext>
            </a:extLst>
          </p:cNvPr>
          <p:cNvSpPr txBox="1"/>
          <p:nvPr/>
        </p:nvSpPr>
        <p:spPr>
          <a:xfrm>
            <a:off x="622300" y="3511119"/>
            <a:ext cx="1772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End SOC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535AD-5858-D829-2AF6-D8D72C85371A}"/>
              </a:ext>
            </a:extLst>
          </p:cNvPr>
          <p:cNvSpPr/>
          <p:nvPr/>
        </p:nvSpPr>
        <p:spPr>
          <a:xfrm>
            <a:off x="9855199" y="4739216"/>
            <a:ext cx="2042161" cy="120438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1104 relaxations curves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863458-877D-2188-A83D-59835453EF79}"/>
              </a:ext>
            </a:extLst>
          </p:cNvPr>
          <p:cNvCxnSpPr>
            <a:cxnSpLocks/>
          </p:cNvCxnSpPr>
          <p:nvPr/>
        </p:nvCxnSpPr>
        <p:spPr>
          <a:xfrm>
            <a:off x="10873739" y="3829896"/>
            <a:ext cx="0" cy="6785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005C6C-F1CE-130D-0F76-45862FBC565A}"/>
              </a:ext>
            </a:extLst>
          </p:cNvPr>
          <p:cNvSpPr txBox="1"/>
          <p:nvPr/>
        </p:nvSpPr>
        <p:spPr>
          <a:xfrm>
            <a:off x="8675372" y="3665784"/>
            <a:ext cx="2155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Charge and discharge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19ABD-650F-6079-186F-BB88D5FA28B7}"/>
              </a:ext>
            </a:extLst>
          </p:cNvPr>
          <p:cNvSpPr txBox="1"/>
          <p:nvPr/>
        </p:nvSpPr>
        <p:spPr>
          <a:xfrm>
            <a:off x="604520" y="5262880"/>
            <a:ext cx="669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 required to test all these combinations: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min relaxation – 10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24 hours relaxation – 1250 days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FFBD2E3-880A-295C-C07B-76119B7E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C12C977B-6724-AE74-7866-EA43F177FDE2}"/>
              </a:ext>
            </a:extLst>
          </p:cNvPr>
          <p:cNvSpPr txBox="1"/>
          <p:nvPr/>
        </p:nvSpPr>
        <p:spPr>
          <a:xfrm>
            <a:off x="7757162" y="5942509"/>
            <a:ext cx="33223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Therefore, </a:t>
            </a:r>
            <a:r>
              <a:rPr lang="en-US" sz="2200" b="1" dirty="0"/>
              <a:t>voltage</a:t>
            </a:r>
            <a:r>
              <a:rPr lang="en-US" sz="2200" dirty="0"/>
              <a:t> changes with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DB766-2D9E-125E-B52F-0C2228AF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07C8E-E96D-76E0-8761-3611B5C26465}"/>
              </a:ext>
            </a:extLst>
          </p:cNvPr>
          <p:cNvSpPr txBox="1"/>
          <p:nvPr/>
        </p:nvSpPr>
        <p:spPr>
          <a:xfrm>
            <a:off x="8946547" y="1748238"/>
            <a:ext cx="878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B247E-8EF8-1178-3A41-BCABFC522654}"/>
              </a:ext>
            </a:extLst>
          </p:cNvPr>
          <p:cNvSpPr txBox="1"/>
          <p:nvPr/>
        </p:nvSpPr>
        <p:spPr>
          <a:xfrm>
            <a:off x="7386987" y="3076506"/>
            <a:ext cx="45103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Concentration gradient in electrode of li-ion battery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819DC-E31F-FF31-6C9B-8358BE000A43}"/>
              </a:ext>
            </a:extLst>
          </p:cNvPr>
          <p:cNvSpPr txBox="1"/>
          <p:nvPr/>
        </p:nvSpPr>
        <p:spPr>
          <a:xfrm>
            <a:off x="8734184" y="5095634"/>
            <a:ext cx="1225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Equalizes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8726C-085B-E09C-7D8C-3FB3D62F9BB9}"/>
              </a:ext>
            </a:extLst>
          </p:cNvPr>
          <p:cNvGrpSpPr/>
          <p:nvPr/>
        </p:nvGrpSpPr>
        <p:grpSpPr>
          <a:xfrm>
            <a:off x="7915643" y="4269008"/>
            <a:ext cx="2826686" cy="905059"/>
            <a:chOff x="8796355" y="4714017"/>
            <a:chExt cx="2826686" cy="9050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F7D77C-4B24-702E-00A6-FF2BC49D7DA9}"/>
                </a:ext>
              </a:extLst>
            </p:cNvPr>
            <p:cNvSpPr/>
            <p:nvPr/>
          </p:nvSpPr>
          <p:spPr>
            <a:xfrm>
              <a:off x="8796355" y="4714017"/>
              <a:ext cx="2826686" cy="90505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70124-5AEB-F3DF-3FB2-80B7653D5D02}"/>
                </a:ext>
              </a:extLst>
            </p:cNvPr>
            <p:cNvSpPr/>
            <p:nvPr/>
          </p:nvSpPr>
          <p:spPr>
            <a:xfrm>
              <a:off x="9654271" y="5349082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1D0A7B-85BF-D8AB-5F09-981564F64710}"/>
                </a:ext>
              </a:extLst>
            </p:cNvPr>
            <p:cNvSpPr/>
            <p:nvPr/>
          </p:nvSpPr>
          <p:spPr>
            <a:xfrm>
              <a:off x="9297163" y="5085896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ECA2546-DB4B-B621-EBAF-A6969143D9E4}"/>
                </a:ext>
              </a:extLst>
            </p:cNvPr>
            <p:cNvSpPr/>
            <p:nvPr/>
          </p:nvSpPr>
          <p:spPr>
            <a:xfrm>
              <a:off x="11289030" y="5372066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5FFBF3-C637-CB5E-EFBC-27BA330B1D8A}"/>
                </a:ext>
              </a:extLst>
            </p:cNvPr>
            <p:cNvSpPr/>
            <p:nvPr/>
          </p:nvSpPr>
          <p:spPr>
            <a:xfrm>
              <a:off x="10065147" y="5085896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91E07-4EFE-AE67-DB25-0D738A424471}"/>
                </a:ext>
              </a:extLst>
            </p:cNvPr>
            <p:cNvSpPr/>
            <p:nvPr/>
          </p:nvSpPr>
          <p:spPr>
            <a:xfrm>
              <a:off x="9645712" y="4825858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12323E-DC11-F32F-E47D-D459B5177A80}"/>
                </a:ext>
              </a:extLst>
            </p:cNvPr>
            <p:cNvSpPr/>
            <p:nvPr/>
          </p:nvSpPr>
          <p:spPr>
            <a:xfrm>
              <a:off x="10518807" y="5343693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CA1862-5EC0-0A02-F7D2-6A3950601837}"/>
                </a:ext>
              </a:extLst>
            </p:cNvPr>
            <p:cNvSpPr/>
            <p:nvPr/>
          </p:nvSpPr>
          <p:spPr>
            <a:xfrm>
              <a:off x="10876281" y="5089680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F26E18-F50C-6BA0-8031-D25CEDBB9EBD}"/>
                </a:ext>
              </a:extLst>
            </p:cNvPr>
            <p:cNvSpPr/>
            <p:nvPr/>
          </p:nvSpPr>
          <p:spPr>
            <a:xfrm>
              <a:off x="11290300" y="4855723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96D6DB-A110-4E00-812B-6712BE6109AB}"/>
                </a:ext>
              </a:extLst>
            </p:cNvPr>
            <p:cNvSpPr/>
            <p:nvPr/>
          </p:nvSpPr>
          <p:spPr>
            <a:xfrm>
              <a:off x="10478166" y="4823897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0307C5-58B5-B3A1-B616-CEDB6C0BDFD2}"/>
                </a:ext>
              </a:extLst>
            </p:cNvPr>
            <p:cNvSpPr/>
            <p:nvPr/>
          </p:nvSpPr>
          <p:spPr>
            <a:xfrm>
              <a:off x="8952952" y="5349082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4D6694-05C7-73E9-2176-D004F9AF251B}"/>
                </a:ext>
              </a:extLst>
            </p:cNvPr>
            <p:cNvSpPr/>
            <p:nvPr/>
          </p:nvSpPr>
          <p:spPr>
            <a:xfrm>
              <a:off x="8944393" y="4825858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23FE2D-BAEB-66EC-D70B-DFE7D19420C6}"/>
              </a:ext>
            </a:extLst>
          </p:cNvPr>
          <p:cNvGrpSpPr/>
          <p:nvPr/>
        </p:nvGrpSpPr>
        <p:grpSpPr>
          <a:xfrm>
            <a:off x="7915643" y="2197578"/>
            <a:ext cx="2826686" cy="905059"/>
            <a:chOff x="8796355" y="2825467"/>
            <a:chExt cx="2826686" cy="9050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98836C-83D6-8027-44A4-30F2F2F33BB6}"/>
                </a:ext>
              </a:extLst>
            </p:cNvPr>
            <p:cNvSpPr/>
            <p:nvPr/>
          </p:nvSpPr>
          <p:spPr>
            <a:xfrm>
              <a:off x="8796355" y="2825467"/>
              <a:ext cx="2826686" cy="90505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846424-9BAD-2D0A-8543-DF7094903318}"/>
                </a:ext>
              </a:extLst>
            </p:cNvPr>
            <p:cNvSpPr/>
            <p:nvPr/>
          </p:nvSpPr>
          <p:spPr>
            <a:xfrm>
              <a:off x="8867141" y="2987475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8D98B5-2FD2-9887-F327-781E92E85929}"/>
                </a:ext>
              </a:extLst>
            </p:cNvPr>
            <p:cNvSpPr/>
            <p:nvPr/>
          </p:nvSpPr>
          <p:spPr>
            <a:xfrm>
              <a:off x="9301210" y="3182187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FC738D-B96C-5C57-941D-766F6A8D2E6C}"/>
                </a:ext>
              </a:extLst>
            </p:cNvPr>
            <p:cNvSpPr/>
            <p:nvPr/>
          </p:nvSpPr>
          <p:spPr>
            <a:xfrm>
              <a:off x="9210826" y="3459831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7B31CCF-7EAE-5776-05FA-77651473242A}"/>
                </a:ext>
              </a:extLst>
            </p:cNvPr>
            <p:cNvSpPr/>
            <p:nvPr/>
          </p:nvSpPr>
          <p:spPr>
            <a:xfrm>
              <a:off x="9688891" y="3473069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46B4B5-29F1-92AF-BD99-83966E9C1358}"/>
                </a:ext>
              </a:extLst>
            </p:cNvPr>
            <p:cNvSpPr/>
            <p:nvPr/>
          </p:nvSpPr>
          <p:spPr>
            <a:xfrm>
              <a:off x="9596455" y="2957013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AD02EE-03E5-7F8F-4EE3-69EBD0134416}"/>
                </a:ext>
              </a:extLst>
            </p:cNvPr>
            <p:cNvSpPr/>
            <p:nvPr/>
          </p:nvSpPr>
          <p:spPr>
            <a:xfrm>
              <a:off x="10488327" y="3444983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672BEBF-FE84-CE5E-A58B-65EC1521E545}"/>
                </a:ext>
              </a:extLst>
            </p:cNvPr>
            <p:cNvSpPr/>
            <p:nvPr/>
          </p:nvSpPr>
          <p:spPr>
            <a:xfrm>
              <a:off x="11207751" y="3469868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56D7FD-E9FB-4121-1A0F-EDEF6AAA56B1}"/>
                </a:ext>
              </a:extLst>
            </p:cNvPr>
            <p:cNvSpPr/>
            <p:nvPr/>
          </p:nvSpPr>
          <p:spPr>
            <a:xfrm>
              <a:off x="11353800" y="3077612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14E5BC8-AC94-009A-DBA7-F60F15209907}"/>
                </a:ext>
              </a:extLst>
            </p:cNvPr>
            <p:cNvSpPr/>
            <p:nvPr/>
          </p:nvSpPr>
          <p:spPr>
            <a:xfrm>
              <a:off x="10095834" y="3164584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E50442-8B8B-7B3E-36F8-282AE334B309}"/>
                </a:ext>
              </a:extLst>
            </p:cNvPr>
            <p:cNvSpPr/>
            <p:nvPr/>
          </p:nvSpPr>
          <p:spPr>
            <a:xfrm>
              <a:off x="8935283" y="3282002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926B33-0A80-BF49-5953-88E3CD0B59B1}"/>
                </a:ext>
              </a:extLst>
            </p:cNvPr>
            <p:cNvSpPr/>
            <p:nvPr/>
          </p:nvSpPr>
          <p:spPr>
            <a:xfrm>
              <a:off x="9237931" y="2931737"/>
              <a:ext cx="162559" cy="1380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B0819C1-35D6-ED5D-4975-3C1410F10958}"/>
              </a:ext>
            </a:extLst>
          </p:cNvPr>
          <p:cNvSpPr/>
          <p:nvPr/>
        </p:nvSpPr>
        <p:spPr>
          <a:xfrm>
            <a:off x="9173873" y="3733634"/>
            <a:ext cx="314962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5F7B-2923-B7C6-EE4A-AEFB469B5936}"/>
              </a:ext>
            </a:extLst>
          </p:cNvPr>
          <p:cNvSpPr txBox="1"/>
          <p:nvPr/>
        </p:nvSpPr>
        <p:spPr>
          <a:xfrm>
            <a:off x="9484694" y="3807649"/>
            <a:ext cx="8867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Time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6927EAA-A985-3833-A9AC-6CDC72A2981F}"/>
              </a:ext>
            </a:extLst>
          </p:cNvPr>
          <p:cNvSpPr/>
          <p:nvPr/>
        </p:nvSpPr>
        <p:spPr>
          <a:xfrm>
            <a:off x="9173873" y="5533795"/>
            <a:ext cx="314962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679147-3B4D-0A0E-4FAE-528A4115BA62}"/>
              </a:ext>
            </a:extLst>
          </p:cNvPr>
          <p:cNvSpPr txBox="1"/>
          <p:nvPr/>
        </p:nvSpPr>
        <p:spPr>
          <a:xfrm>
            <a:off x="1007513" y="2234608"/>
            <a:ext cx="5202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Internal resistance depends on many parameters like time, SOC, SOH</a:t>
            </a: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58F90B78-470B-EA28-28B2-100B36A1C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567892"/>
              </p:ext>
            </p:extLst>
          </p:nvPr>
        </p:nvGraphicFramePr>
        <p:xfrm>
          <a:off x="1345597" y="170298"/>
          <a:ext cx="9540240" cy="141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Arrow: Down 41">
            <a:extLst>
              <a:ext uri="{FF2B5EF4-FFF2-40B4-BE49-F238E27FC236}">
                <a16:creationId xmlns:a16="http://schemas.microsoft.com/office/drawing/2014/main" id="{C85C427D-DDDE-10DD-99F5-B7EF75B3C0BC}"/>
              </a:ext>
            </a:extLst>
          </p:cNvPr>
          <p:cNvSpPr/>
          <p:nvPr/>
        </p:nvSpPr>
        <p:spPr>
          <a:xfrm>
            <a:off x="2894992" y="3208161"/>
            <a:ext cx="467967" cy="692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EB0A350C-943E-2CBE-C876-A88F6BFD3435}"/>
              </a:ext>
            </a:extLst>
          </p:cNvPr>
          <p:cNvSpPr/>
          <p:nvPr/>
        </p:nvSpPr>
        <p:spPr>
          <a:xfrm>
            <a:off x="2583035" y="4079674"/>
            <a:ext cx="467967" cy="1314767"/>
          </a:xfrm>
          <a:prstGeom prst="up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1BCB0F50-0DA7-606A-32FC-D80425350034}"/>
              </a:ext>
            </a:extLst>
          </p:cNvPr>
          <p:cNvSpPr/>
          <p:nvPr/>
        </p:nvSpPr>
        <p:spPr>
          <a:xfrm>
            <a:off x="3035402" y="4646833"/>
            <a:ext cx="717577" cy="726166"/>
          </a:xfrm>
          <a:prstGeom prst="up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A705C9-3195-69F2-3B6B-4F95D524E927}"/>
              </a:ext>
            </a:extLst>
          </p:cNvPr>
          <p:cNvSpPr txBox="1"/>
          <p:nvPr/>
        </p:nvSpPr>
        <p:spPr>
          <a:xfrm>
            <a:off x="1546430" y="4547806"/>
            <a:ext cx="1094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SOC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246711-9065-CFF9-8A95-728C56BFFCB3}"/>
              </a:ext>
            </a:extLst>
          </p:cNvPr>
          <p:cNvSpPr txBox="1"/>
          <p:nvPr/>
        </p:nvSpPr>
        <p:spPr>
          <a:xfrm>
            <a:off x="3813346" y="4733652"/>
            <a:ext cx="197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Voltage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D958CB-7F29-AC10-1E70-E99330EE51D6}"/>
              </a:ext>
            </a:extLst>
          </p:cNvPr>
          <p:cNvSpPr txBox="1"/>
          <p:nvPr/>
        </p:nvSpPr>
        <p:spPr>
          <a:xfrm>
            <a:off x="1129433" y="5555590"/>
            <a:ext cx="41740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SOC – Voltage relationship not parallel </a:t>
            </a:r>
            <a:r>
              <a:rPr lang="en-US" sz="2600" dirty="0">
                <a:sym typeface="Wingdings" panose="05000000000000000000" pitchFamily="2" charset="2"/>
              </a:rPr>
              <a:t> Complex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473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A60E-FE4D-4F61-F148-E59725D8471F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Accurate Estimation of State of Charge</a:t>
            </a:r>
          </a:p>
        </p:txBody>
      </p:sp>
      <p:pic>
        <p:nvPicPr>
          <p:cNvPr id="2050" name="Picture 2" descr="LiPo 6500 2S 7.4v Dual Core RC Battery Pack – MaxAmps Lithium Batteries">
            <a:extLst>
              <a:ext uri="{FF2B5EF4-FFF2-40B4-BE49-F238E27FC236}">
                <a16:creationId xmlns:a16="http://schemas.microsoft.com/office/drawing/2014/main" id="{BABC5E42-7AAD-CB90-5D48-BA3D7A62C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0359" r="16815" b="16090"/>
          <a:stretch/>
        </p:blipFill>
        <p:spPr bwMode="auto">
          <a:xfrm>
            <a:off x="629920" y="1167031"/>
            <a:ext cx="1696720" cy="13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982E761-F0FF-A291-38B9-377BBE562B0B}"/>
              </a:ext>
            </a:extLst>
          </p:cNvPr>
          <p:cNvSpPr/>
          <p:nvPr/>
        </p:nvSpPr>
        <p:spPr>
          <a:xfrm>
            <a:off x="2814320" y="1686560"/>
            <a:ext cx="1534160" cy="5994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in</a:t>
            </a:r>
          </a:p>
        </p:txBody>
      </p:sp>
      <p:pic>
        <p:nvPicPr>
          <p:cNvPr id="2052" name="Picture 4" descr="Drone Clipart Images – Browse 2,392 Stock Photos, Vectors, and Video |  Adobe Stock">
            <a:extLst>
              <a:ext uri="{FF2B5EF4-FFF2-40B4-BE49-F238E27FC236}">
                <a16:creationId xmlns:a16="http://schemas.microsoft.com/office/drawing/2014/main" id="{F12851D7-02FE-8EB1-8648-F016FCF0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250950"/>
            <a:ext cx="791210" cy="7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Truck with solid fill">
            <a:extLst>
              <a:ext uri="{FF2B5EF4-FFF2-40B4-BE49-F238E27FC236}">
                <a16:creationId xmlns:a16="http://schemas.microsoft.com/office/drawing/2014/main" id="{71D4F6E5-691E-9571-665E-6AD3BCE06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8400" y="1890857"/>
            <a:ext cx="914400" cy="914400"/>
          </a:xfrm>
          <a:prstGeom prst="rect">
            <a:avLst/>
          </a:prstGeom>
        </p:spPr>
      </p:pic>
      <p:pic>
        <p:nvPicPr>
          <p:cNvPr id="8" name="Graphic 7" descr="Electric car with solid fill">
            <a:extLst>
              <a:ext uri="{FF2B5EF4-FFF2-40B4-BE49-F238E27FC236}">
                <a16:creationId xmlns:a16="http://schemas.microsoft.com/office/drawing/2014/main" id="{084E2E09-8C48-6874-D1D6-66E05F9B4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5270" y="118935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FA1ADD-5BFF-E798-C6FE-5B90EE9E20AB}"/>
              </a:ext>
            </a:extLst>
          </p:cNvPr>
          <p:cNvSpPr txBox="1"/>
          <p:nvPr/>
        </p:nvSpPr>
        <p:spPr>
          <a:xfrm>
            <a:off x="4051935" y="2577191"/>
            <a:ext cx="2823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Transport application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2AD7C-973D-61D7-FE6D-6C484D7B4C44}"/>
              </a:ext>
            </a:extLst>
          </p:cNvPr>
          <p:cNvSpPr txBox="1"/>
          <p:nvPr/>
        </p:nvSpPr>
        <p:spPr>
          <a:xfrm>
            <a:off x="494030" y="2526867"/>
            <a:ext cx="2540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Lithium batteries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10516D3-0EEB-62B4-21A7-DE12A6275B23}"/>
              </a:ext>
            </a:extLst>
          </p:cNvPr>
          <p:cNvSpPr/>
          <p:nvPr/>
        </p:nvSpPr>
        <p:spPr>
          <a:xfrm>
            <a:off x="6737350" y="1694822"/>
            <a:ext cx="1106170" cy="54603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B312A8-93DC-D841-EB6F-115CF88A18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50" t="28148" r="48000" b="29778"/>
          <a:stretch/>
        </p:blipFill>
        <p:spPr>
          <a:xfrm>
            <a:off x="8074515" y="1077178"/>
            <a:ext cx="3788410" cy="23137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A6D925-08DD-0928-762B-F74CE00F33C5}"/>
              </a:ext>
            </a:extLst>
          </p:cNvPr>
          <p:cNvSpPr txBox="1"/>
          <p:nvPr/>
        </p:nvSpPr>
        <p:spPr>
          <a:xfrm>
            <a:off x="8510125" y="3245352"/>
            <a:ext cx="335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Variability in drive cycles and operational profiles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6C9289-6C5B-4CD2-3DAF-C8BA103FC05B}"/>
              </a:ext>
            </a:extLst>
          </p:cNvPr>
          <p:cNvSpPr txBox="1"/>
          <p:nvPr/>
        </p:nvSpPr>
        <p:spPr>
          <a:xfrm>
            <a:off x="470976" y="4033262"/>
            <a:ext cx="4034983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Accurate assessment of available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High precision estimation of SoC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8A9AE3B-16F6-2640-0EBB-DBE096CD33C4}"/>
              </a:ext>
            </a:extLst>
          </p:cNvPr>
          <p:cNvSpPr/>
          <p:nvPr/>
        </p:nvSpPr>
        <p:spPr>
          <a:xfrm>
            <a:off x="4699699" y="4761602"/>
            <a:ext cx="874266" cy="54603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2EC79B-5994-8EA7-A651-CCC024EE9F8B}"/>
              </a:ext>
            </a:extLst>
          </p:cNvPr>
          <p:cNvGrpSpPr/>
          <p:nvPr/>
        </p:nvGrpSpPr>
        <p:grpSpPr>
          <a:xfrm>
            <a:off x="5767705" y="4061981"/>
            <a:ext cx="6203771" cy="2639035"/>
            <a:chOff x="209238" y="3586481"/>
            <a:chExt cx="6203771" cy="2639035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8B2FECC9-28ED-BDD3-19DF-431AAF024156}"/>
                </a:ext>
              </a:extLst>
            </p:cNvPr>
            <p:cNvSpPr/>
            <p:nvPr/>
          </p:nvSpPr>
          <p:spPr>
            <a:xfrm>
              <a:off x="209238" y="3586481"/>
              <a:ext cx="2461572" cy="1945278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b="1" dirty="0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09175DBD-F984-28A3-ECAA-7D5E36FC09D7}"/>
                </a:ext>
              </a:extLst>
            </p:cNvPr>
            <p:cNvSpPr/>
            <p:nvPr/>
          </p:nvSpPr>
          <p:spPr>
            <a:xfrm>
              <a:off x="4168286" y="3929851"/>
              <a:ext cx="2244723" cy="1511699"/>
            </a:xfrm>
            <a:prstGeom prst="hexagon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Safety, reliability and endurance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125BE6-9302-E519-EAA1-C334805EC5FA}"/>
                </a:ext>
              </a:extLst>
            </p:cNvPr>
            <p:cNvGrpSpPr/>
            <p:nvPr/>
          </p:nvGrpSpPr>
          <p:grpSpPr>
            <a:xfrm>
              <a:off x="2255520" y="4713817"/>
              <a:ext cx="2249011" cy="1511699"/>
              <a:chOff x="4619149" y="3352464"/>
              <a:chExt cx="2249011" cy="1511699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7732751B-9D69-F3BC-D074-5C1E9E7482BF}"/>
                  </a:ext>
                </a:extLst>
              </p:cNvPr>
              <p:cNvSpPr/>
              <p:nvPr/>
            </p:nvSpPr>
            <p:spPr>
              <a:xfrm>
                <a:off x="4623437" y="3352464"/>
                <a:ext cx="2244723" cy="1511699"/>
              </a:xfrm>
              <a:prstGeom prst="hexagon">
                <a:avLst/>
              </a:prstGeom>
              <a:solidFill>
                <a:srgbClr val="E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6E8E13-0A1D-CF7D-FFCC-B44EFA69B4F7}"/>
                  </a:ext>
                </a:extLst>
              </p:cNvPr>
              <p:cNvSpPr txBox="1"/>
              <p:nvPr/>
            </p:nvSpPr>
            <p:spPr>
              <a:xfrm>
                <a:off x="4619149" y="3470696"/>
                <a:ext cx="2193604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Improved energy management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9A6A55-4599-8AE9-0E13-8996AA08C136}"/>
              </a:ext>
            </a:extLst>
          </p:cNvPr>
          <p:cNvSpPr txBox="1"/>
          <p:nvPr/>
        </p:nvSpPr>
        <p:spPr>
          <a:xfrm>
            <a:off x="5741670" y="4358957"/>
            <a:ext cx="24899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Maximized usage and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FF62C-F151-E313-9E26-F80FD7C6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B25A8-F01C-5A3C-E434-88FE7790F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18764"/>
              </p:ext>
            </p:extLst>
          </p:nvPr>
        </p:nvGraphicFramePr>
        <p:xfrm>
          <a:off x="970280" y="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93F6BD-3B01-A0F8-144C-D8B2744FDECD}"/>
              </a:ext>
            </a:extLst>
          </p:cNvPr>
          <p:cNvSpPr txBox="1"/>
          <p:nvPr/>
        </p:nvSpPr>
        <p:spPr>
          <a:xfrm>
            <a:off x="1148080" y="3593813"/>
            <a:ext cx="332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Cyclic tester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Battery Management 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Thermal Chamber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0835D-41F8-D9DA-368A-3FDF959CD229}"/>
              </a:ext>
            </a:extLst>
          </p:cNvPr>
          <p:cNvSpPr txBox="1"/>
          <p:nvPr/>
        </p:nvSpPr>
        <p:spPr>
          <a:xfrm>
            <a:off x="4691380" y="3349972"/>
            <a:ext cx="332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Cyclic testing of the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Collaboration with two other teams to develop physics-based model and machine learning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64D92-E9A9-B65E-00F9-C5A17BDF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F30CC-3103-2BAC-FF98-C33FB6E6D0B4}"/>
              </a:ext>
            </a:extLst>
          </p:cNvPr>
          <p:cNvSpPr txBox="1"/>
          <p:nvPr/>
        </p:nvSpPr>
        <p:spPr>
          <a:xfrm>
            <a:off x="8321040" y="3349367"/>
            <a:ext cx="332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Relaxation tests at varying 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a relationship between various parameters and the relaxation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Predict the relaxation curve</a:t>
            </a:r>
          </a:p>
        </p:txBody>
      </p:sp>
    </p:spTree>
    <p:extLst>
      <p:ext uri="{BB962C8B-B14F-4D97-AF65-F5344CB8AC3E}">
        <p14:creationId xmlns:p14="http://schemas.microsoft.com/office/powerpoint/2010/main" val="337858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51572-DC08-E5D2-6D90-59E6CB90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68" t="21587" r="20982" b="12063"/>
          <a:stretch/>
        </p:blipFill>
        <p:spPr>
          <a:xfrm>
            <a:off x="9673388" y="0"/>
            <a:ext cx="2518612" cy="68362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BEF409-1C42-CA4E-110B-AEDA10EC1DA4}"/>
              </a:ext>
            </a:extLst>
          </p:cNvPr>
          <p:cNvSpPr/>
          <p:nvPr/>
        </p:nvSpPr>
        <p:spPr>
          <a:xfrm>
            <a:off x="447715" y="158820"/>
            <a:ext cx="842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Digatron – Lithium Cell Tester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D0FFB-21EA-E411-272F-CB9DA59B566C}"/>
              </a:ext>
            </a:extLst>
          </p:cNvPr>
          <p:cNvSpPr txBox="1"/>
          <p:nvPr/>
        </p:nvSpPr>
        <p:spPr>
          <a:xfrm>
            <a:off x="711200" y="1252974"/>
            <a:ext cx="756920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Cyclic testing </a:t>
            </a:r>
            <a:r>
              <a:rPr lang="en-US" sz="2800" dirty="0"/>
              <a:t>– Charging, Discharging, Rest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Data acquisition rate </a:t>
            </a:r>
            <a:r>
              <a:rPr lang="en-US" sz="2800" dirty="0"/>
              <a:t>– 2 </a:t>
            </a:r>
            <a:r>
              <a:rPr lang="en-US" sz="2800" dirty="0" err="1"/>
              <a:t>ms</a:t>
            </a:r>
            <a:r>
              <a:rPr lang="en-US" sz="2800" dirty="0"/>
              <a:t> per circuit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21 circuits </a:t>
            </a:r>
            <a:r>
              <a:rPr lang="en-US" sz="2800" dirty="0"/>
              <a:t>with different current – voltage capabilities.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Current – Voltage </a:t>
            </a:r>
            <a:r>
              <a:rPr lang="en-US" sz="2800" dirty="0"/>
              <a:t>capabilities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0.25 – 100 A		0 - 18 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1000 A			5 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0.1 – 100 A		5 – 100 V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5C65E5-6AAE-0B5F-05D1-45395C44B099}"/>
              </a:ext>
            </a:extLst>
          </p:cNvPr>
          <p:cNvSpPr/>
          <p:nvPr/>
        </p:nvSpPr>
        <p:spPr>
          <a:xfrm>
            <a:off x="3515360" y="4710726"/>
            <a:ext cx="833120" cy="298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547ECFE-C61F-0D6D-4111-56CCCB91A93B}"/>
              </a:ext>
            </a:extLst>
          </p:cNvPr>
          <p:cNvSpPr/>
          <p:nvPr/>
        </p:nvSpPr>
        <p:spPr>
          <a:xfrm>
            <a:off x="3515360" y="5950686"/>
            <a:ext cx="833120" cy="298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DD5F2E-5364-372C-6053-383D9AEF1006}"/>
              </a:ext>
            </a:extLst>
          </p:cNvPr>
          <p:cNvSpPr/>
          <p:nvPr/>
        </p:nvSpPr>
        <p:spPr>
          <a:xfrm>
            <a:off x="3515360" y="5330926"/>
            <a:ext cx="833120" cy="298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1A1BDF-584F-A9AF-8340-2BDC1225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2FCA0-F996-DB54-CE33-B377996E1C02}"/>
              </a:ext>
            </a:extLst>
          </p:cNvPr>
          <p:cNvSpPr/>
          <p:nvPr/>
        </p:nvSpPr>
        <p:spPr>
          <a:xfrm>
            <a:off x="376774" y="126162"/>
            <a:ext cx="8847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Battery Management Software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ADC83-1BAB-53AD-936D-CBB010F63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0" t="33185" r="25167" b="27704"/>
          <a:stretch/>
        </p:blipFill>
        <p:spPr>
          <a:xfrm>
            <a:off x="5886412" y="4053840"/>
            <a:ext cx="6126934" cy="2677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97141-50CA-C610-B043-9FC22B4A5A9A}"/>
              </a:ext>
            </a:extLst>
          </p:cNvPr>
          <p:cNvSpPr txBox="1"/>
          <p:nvPr/>
        </p:nvSpPr>
        <p:spPr>
          <a:xfrm>
            <a:off x="665480" y="923330"/>
            <a:ext cx="1152652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Write intricate </a:t>
            </a:r>
            <a:r>
              <a:rPr lang="en-US" sz="2800" b="1" dirty="0"/>
              <a:t>test programs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Register required data</a:t>
            </a:r>
            <a:r>
              <a:rPr lang="en-US" sz="2800" dirty="0"/>
              <a:t> – voltage, current, Ah, temp – at desired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Monitor tests </a:t>
            </a:r>
            <a:r>
              <a:rPr lang="en-US" sz="2800" dirty="0"/>
              <a:t>in progress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Generate basic 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Store battery characteristic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2B07A-9F06-42AE-29E6-71BAF111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060BA4-B39C-92DA-9051-4642EE21DA82}"/>
              </a:ext>
            </a:extLst>
          </p:cNvPr>
          <p:cNvSpPr/>
          <p:nvPr/>
        </p:nvSpPr>
        <p:spPr>
          <a:xfrm>
            <a:off x="383397" y="0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Thermal Chamber</a:t>
            </a:r>
          </a:p>
        </p:txBody>
      </p:sp>
      <p:pic>
        <p:nvPicPr>
          <p:cNvPr id="1026" name="Picture 2" descr="CSZ ZP-32-6-6-SC/WC Temperature Chamber Rentals | ATEC">
            <a:extLst>
              <a:ext uri="{FF2B5EF4-FFF2-40B4-BE49-F238E27FC236}">
                <a16:creationId xmlns:a16="http://schemas.microsoft.com/office/drawing/2014/main" id="{56F5A718-9017-00C2-60FF-0E9711CF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1" y="383751"/>
            <a:ext cx="3743494" cy="58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4BFA6-FC47-55AC-5217-28EA8D2E4478}"/>
              </a:ext>
            </a:extLst>
          </p:cNvPr>
          <p:cNvSpPr txBox="1"/>
          <p:nvPr/>
        </p:nvSpPr>
        <p:spPr>
          <a:xfrm>
            <a:off x="665480" y="923330"/>
            <a:ext cx="6817360" cy="37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Controls Ambient temperature</a:t>
            </a:r>
            <a:r>
              <a:rPr lang="en-US" sz="3200" dirty="0"/>
              <a:t> when performing tests.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Provides a </a:t>
            </a:r>
            <a:r>
              <a:rPr lang="en-US" sz="3200" b="1" dirty="0"/>
              <a:t>protected environment </a:t>
            </a:r>
            <a:r>
              <a:rPr lang="en-US" sz="3200" dirty="0"/>
              <a:t>to perform tests – fire safety features.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Temperature range</a:t>
            </a:r>
            <a:r>
              <a:rPr lang="en-US" sz="3200" dirty="0"/>
              <a:t>: -45 ℃ to 190℃.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7E0C2-130B-C68D-71A2-7296800C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D60-065B-4D8F-B2A0-A2568BAC9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</TotalTime>
  <Words>1859</Words>
  <Application>Microsoft Office PowerPoint</Application>
  <PresentationFormat>Widescreen</PresentationFormat>
  <Paragraphs>401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State of Charge Predication of Lithium-ion batteries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Relaxation Tests</vt:lpstr>
      <vt:lpstr>Relaxation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Sahana Upadhya</dc:creator>
  <cp:lastModifiedBy>Sahana Upadhya</cp:lastModifiedBy>
  <cp:revision>44</cp:revision>
  <dcterms:created xsi:type="dcterms:W3CDTF">2022-10-04T21:12:46Z</dcterms:created>
  <dcterms:modified xsi:type="dcterms:W3CDTF">2022-10-25T00:31:35Z</dcterms:modified>
</cp:coreProperties>
</file>